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4"/>
  </p:notesMasterIdLst>
  <p:handoutMasterIdLst>
    <p:handoutMasterId r:id="rId35"/>
  </p:handoutMasterIdLst>
  <p:sldIdLst>
    <p:sldId id="427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8" r:id="rId31"/>
    <p:sldId id="429" r:id="rId32"/>
    <p:sldId id="430" r:id="rId3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2718" autoAdjust="0"/>
  </p:normalViewPr>
  <p:slideViewPr>
    <p:cSldViewPr snapToGrid="0">
      <p:cViewPr>
        <p:scale>
          <a:sx n="66" d="100"/>
          <a:sy n="66" d="100"/>
        </p:scale>
        <p:origin x="-90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434C6-19CD-4662-86D9-84771032D809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82F9D82-7D4C-4457-A982-47BAC8BC3390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1</a:t>
          </a:r>
          <a:endParaRPr lang="en-US" dirty="0">
            <a:latin typeface="GHEA Grapalat" panose="02000506050000020003" pitchFamily="50" charset="0"/>
          </a:endParaRPr>
        </a:p>
      </dgm:t>
    </dgm:pt>
    <dgm:pt modelId="{2F3C5EE4-7FA4-49E7-9BC5-BF06BDC162F6}" type="par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7D85105-CBCF-4DE2-A55E-7A8E89E8B18E}" type="sib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F05D8094-C8E4-4DBE-B765-0BB930EAEF0D}">
      <dgm:prSet phldrT="[Text]"/>
      <dgm:spPr/>
      <dgm:t>
        <a:bodyPr/>
        <a:lstStyle/>
        <a:p>
          <a:pPr algn="l"/>
          <a:r>
            <a:rPr lang="hy-AM" dirty="0" smtClean="0">
              <a:latin typeface="GHEA Grapalat" panose="02000506050000020003" pitchFamily="50" charset="0"/>
            </a:rPr>
            <a:t>Մշակվել է «Շահութահարկի մասին Հայաստանի Հանրապետության օրենքում փոփոխություններ կատարելու մասին» ՀՀ օրենքի նախագիծը։</a:t>
          </a:r>
          <a:endParaRPr lang="en-US" dirty="0">
            <a:latin typeface="GHEA Grapalat" panose="02000506050000020003" pitchFamily="50" charset="0"/>
          </a:endParaRPr>
        </a:p>
      </dgm:t>
    </dgm:pt>
    <dgm:pt modelId="{02163634-118E-404D-AE88-E8D9F5285C12}" type="par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3885BEF7-01B0-481D-8765-F01E4170D991}" type="sib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DA59938-71F9-4324-B8CF-CD3C0F789E9F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2</a:t>
          </a:r>
          <a:endParaRPr lang="en-US" dirty="0">
            <a:latin typeface="GHEA Grapalat" panose="02000506050000020003" pitchFamily="50" charset="0"/>
          </a:endParaRPr>
        </a:p>
      </dgm:t>
    </dgm:pt>
    <dgm:pt modelId="{E018415E-FA91-439D-807A-60B72357FA53}" type="par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C0860E9-5A44-4984-A028-65312DAB9A87}" type="sib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2C216942-9A72-4FC9-9167-00E4F6A5CCE7}">
      <dgm:prSet phldrT="[Text]"/>
      <dgm:spPr/>
      <dgm:t>
        <a:bodyPr/>
        <a:lstStyle/>
        <a:p>
          <a:pPr algn="l"/>
          <a:r>
            <a:rPr lang="hy-AM" dirty="0" smtClean="0">
              <a:latin typeface="GHEA Grapalat" panose="02000506050000020003" pitchFamily="50" charset="0"/>
            </a:rPr>
            <a:t>Մշակվել է «ՀՀ հարկային օրենսգրքում փոփոխություններ և լրացումներ կատարելու մասին» ՀՀ օրենքի նախագիծը։</a:t>
          </a:r>
          <a:endParaRPr lang="en-US" dirty="0">
            <a:latin typeface="GHEA Grapalat" panose="02000506050000020003" pitchFamily="50" charset="0"/>
          </a:endParaRPr>
        </a:p>
      </dgm:t>
    </dgm:pt>
    <dgm:pt modelId="{D19810A5-59AB-423C-967C-653DA787DAA3}" type="par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08477BE-6057-4444-B8F1-88FBAB84376D}" type="sib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8C521CAD-1299-4D5F-BEFD-F76857245CE0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3</a:t>
          </a:r>
          <a:endParaRPr lang="en-US" dirty="0">
            <a:latin typeface="GHEA Grapalat" panose="02000506050000020003" pitchFamily="50" charset="0"/>
          </a:endParaRPr>
        </a:p>
      </dgm:t>
    </dgm:pt>
    <dgm:pt modelId="{02E17F27-6A7C-456A-9EAC-7896699FD195}" type="par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6BCE240-2E7D-4DC9-ABC6-085121A33233}" type="sib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C2946D4-7031-4AE4-817C-2B9DC894A0F2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Մշակվել է ՀՀ հարկային օրենսգրքի կիրարկումն ապահովող ենթաօրենսդրական թվով 26 իրավական ակտեր։</a:t>
          </a:r>
          <a:endParaRPr lang="en-US" dirty="0">
            <a:solidFill>
              <a:schemeClr val="tx1"/>
            </a:solidFill>
            <a:latin typeface="GHEA Grapalat" panose="02000506050000020003" pitchFamily="50" charset="0"/>
          </a:endParaRPr>
        </a:p>
      </dgm:t>
    </dgm:pt>
    <dgm:pt modelId="{9F7BAB7E-1CFF-4106-B35C-F0A417452E62}" type="par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7314220F-FEC4-44AA-99EC-949147A09547}" type="sib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C16CE2AE-CC2D-49A4-A51A-5B02B5CC2265}" type="pres">
      <dgm:prSet presAssocID="{C13434C6-19CD-4662-86D9-84771032D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B8D24-011E-4CB8-92FE-23B151059526}" type="pres">
      <dgm:prSet presAssocID="{C82F9D82-7D4C-4457-A982-47BAC8BC3390}" presName="composite" presStyleCnt="0"/>
      <dgm:spPr/>
    </dgm:pt>
    <dgm:pt modelId="{3B6DA8EF-CAB4-43F1-B202-FEAC7EF283B5}" type="pres">
      <dgm:prSet presAssocID="{C82F9D82-7D4C-4457-A982-47BAC8BC33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76451-8671-47DA-933C-D950C4FEDE1B}" type="pres">
      <dgm:prSet presAssocID="{C82F9D82-7D4C-4457-A982-47BAC8BC33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D7D9-9612-4A2C-9DB7-720B97FCDE7F}" type="pres">
      <dgm:prSet presAssocID="{47D85105-CBCF-4DE2-A55E-7A8E89E8B18E}" presName="sp" presStyleCnt="0"/>
      <dgm:spPr/>
    </dgm:pt>
    <dgm:pt modelId="{EB095C6D-3867-4C51-BDD0-2830353500C0}" type="pres">
      <dgm:prSet presAssocID="{5DA59938-71F9-4324-B8CF-CD3C0F789E9F}" presName="composite" presStyleCnt="0"/>
      <dgm:spPr/>
    </dgm:pt>
    <dgm:pt modelId="{D7DBD7EB-5186-40C4-AB21-7694927AA7F9}" type="pres">
      <dgm:prSet presAssocID="{5DA59938-71F9-4324-B8CF-CD3C0F789E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5763E-618A-4390-8CCC-06B6101BE2E1}" type="pres">
      <dgm:prSet presAssocID="{5DA59938-71F9-4324-B8CF-CD3C0F789E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46800-5798-463A-B3BB-BA8B0CF59B7E}" type="pres">
      <dgm:prSet presAssocID="{0C0860E9-5A44-4984-A028-65312DAB9A87}" presName="sp" presStyleCnt="0"/>
      <dgm:spPr/>
    </dgm:pt>
    <dgm:pt modelId="{271732AB-4DC8-4437-B048-7BDF335452A3}" type="pres">
      <dgm:prSet presAssocID="{8C521CAD-1299-4D5F-BEFD-F76857245CE0}" presName="composite" presStyleCnt="0"/>
      <dgm:spPr/>
    </dgm:pt>
    <dgm:pt modelId="{773133E8-998A-4775-AACC-A31A7959A92E}" type="pres">
      <dgm:prSet presAssocID="{8C521CAD-1299-4D5F-BEFD-F76857245C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87C8-26AD-42E7-8820-95A95004C715}" type="pres">
      <dgm:prSet presAssocID="{8C521CAD-1299-4D5F-BEFD-F76857245CE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5C672-E841-4D10-8F9E-F956F69FE2D7}" type="presOf" srcId="{F05D8094-C8E4-4DBE-B765-0BB930EAEF0D}" destId="{D2D76451-8671-47DA-933C-D950C4FEDE1B}" srcOrd="0" destOrd="0" presId="urn:microsoft.com/office/officeart/2005/8/layout/chevron2"/>
    <dgm:cxn modelId="{5ABE3169-EF37-4063-B8D6-3BA98D7B4160}" type="presOf" srcId="{4C2946D4-7031-4AE4-817C-2B9DC894A0F2}" destId="{ED1587C8-26AD-42E7-8820-95A95004C715}" srcOrd="0" destOrd="0" presId="urn:microsoft.com/office/officeart/2005/8/layout/chevron2"/>
    <dgm:cxn modelId="{2080F3EA-315B-4082-AC02-96E238F097E9}" srcId="{C13434C6-19CD-4662-86D9-84771032D809}" destId="{C82F9D82-7D4C-4457-A982-47BAC8BC3390}" srcOrd="0" destOrd="0" parTransId="{2F3C5EE4-7FA4-49E7-9BC5-BF06BDC162F6}" sibTransId="{47D85105-CBCF-4DE2-A55E-7A8E89E8B18E}"/>
    <dgm:cxn modelId="{381CA4C3-AD95-4D0F-8A0A-BB6F5785DAC2}" type="presOf" srcId="{2C216942-9A72-4FC9-9167-00E4F6A5CCE7}" destId="{43D5763E-618A-4390-8CCC-06B6101BE2E1}" srcOrd="0" destOrd="0" presId="urn:microsoft.com/office/officeart/2005/8/layout/chevron2"/>
    <dgm:cxn modelId="{64DE4DA0-F40B-4114-B4D9-44F65855F933}" type="presOf" srcId="{8C521CAD-1299-4D5F-BEFD-F76857245CE0}" destId="{773133E8-998A-4775-AACC-A31A7959A92E}" srcOrd="0" destOrd="0" presId="urn:microsoft.com/office/officeart/2005/8/layout/chevron2"/>
    <dgm:cxn modelId="{0A29FC05-A9A2-4600-9981-43ECD61B77B7}" srcId="{C13434C6-19CD-4662-86D9-84771032D809}" destId="{8C521CAD-1299-4D5F-BEFD-F76857245CE0}" srcOrd="2" destOrd="0" parTransId="{02E17F27-6A7C-456A-9EAC-7896699FD195}" sibTransId="{06BCE240-2E7D-4DC9-ABC6-085121A33233}"/>
    <dgm:cxn modelId="{C49ADDD0-B7F3-4069-9CD5-094FC2A71378}" srcId="{5DA59938-71F9-4324-B8CF-CD3C0F789E9F}" destId="{2C216942-9A72-4FC9-9167-00E4F6A5CCE7}" srcOrd="0" destOrd="0" parTransId="{D19810A5-59AB-423C-967C-653DA787DAA3}" sibTransId="{508477BE-6057-4444-B8F1-88FBAB84376D}"/>
    <dgm:cxn modelId="{F9443F3B-2175-406C-902A-1A46DE6C9FE8}" srcId="{8C521CAD-1299-4D5F-BEFD-F76857245CE0}" destId="{4C2946D4-7031-4AE4-817C-2B9DC894A0F2}" srcOrd="0" destOrd="0" parTransId="{9F7BAB7E-1CFF-4106-B35C-F0A417452E62}" sibTransId="{7314220F-FEC4-44AA-99EC-949147A09547}"/>
    <dgm:cxn modelId="{8F76CD9C-83C3-43E2-972B-1F48B0806B93}" type="presOf" srcId="{C13434C6-19CD-4662-86D9-84771032D809}" destId="{C16CE2AE-CC2D-49A4-A51A-5B02B5CC2265}" srcOrd="0" destOrd="0" presId="urn:microsoft.com/office/officeart/2005/8/layout/chevron2"/>
    <dgm:cxn modelId="{21BD9939-EA70-45E8-B7F0-D2B31A281A5C}" type="presOf" srcId="{5DA59938-71F9-4324-B8CF-CD3C0F789E9F}" destId="{D7DBD7EB-5186-40C4-AB21-7694927AA7F9}" srcOrd="0" destOrd="0" presId="urn:microsoft.com/office/officeart/2005/8/layout/chevron2"/>
    <dgm:cxn modelId="{F0212830-CEBD-4A3F-A94A-0839E14BE44A}" type="presOf" srcId="{C82F9D82-7D4C-4457-A982-47BAC8BC3390}" destId="{3B6DA8EF-CAB4-43F1-B202-FEAC7EF283B5}" srcOrd="0" destOrd="0" presId="urn:microsoft.com/office/officeart/2005/8/layout/chevron2"/>
    <dgm:cxn modelId="{A7C26261-801E-49C2-86E2-3CF8ED8D38BE}" srcId="{C13434C6-19CD-4662-86D9-84771032D809}" destId="{5DA59938-71F9-4324-B8CF-CD3C0F789E9F}" srcOrd="1" destOrd="0" parTransId="{E018415E-FA91-439D-807A-60B72357FA53}" sibTransId="{0C0860E9-5A44-4984-A028-65312DAB9A87}"/>
    <dgm:cxn modelId="{C717A9C4-DFFA-43D4-BA85-3FB92ECB51B7}" srcId="{C82F9D82-7D4C-4457-A982-47BAC8BC3390}" destId="{F05D8094-C8E4-4DBE-B765-0BB930EAEF0D}" srcOrd="0" destOrd="0" parTransId="{02163634-118E-404D-AE88-E8D9F5285C12}" sibTransId="{3885BEF7-01B0-481D-8765-F01E4170D991}"/>
    <dgm:cxn modelId="{7EB8B315-26ED-4BC3-8BF4-BDDA3180F9E2}" type="presParOf" srcId="{C16CE2AE-CC2D-49A4-A51A-5B02B5CC2265}" destId="{31EB8D24-011E-4CB8-92FE-23B151059526}" srcOrd="0" destOrd="0" presId="urn:microsoft.com/office/officeart/2005/8/layout/chevron2"/>
    <dgm:cxn modelId="{0D720A16-EF37-4E27-99ED-6B7D23150E8F}" type="presParOf" srcId="{31EB8D24-011E-4CB8-92FE-23B151059526}" destId="{3B6DA8EF-CAB4-43F1-B202-FEAC7EF283B5}" srcOrd="0" destOrd="0" presId="urn:microsoft.com/office/officeart/2005/8/layout/chevron2"/>
    <dgm:cxn modelId="{63FE9AFA-2B2C-420D-AA9A-23150C39FFFA}" type="presParOf" srcId="{31EB8D24-011E-4CB8-92FE-23B151059526}" destId="{D2D76451-8671-47DA-933C-D950C4FEDE1B}" srcOrd="1" destOrd="0" presId="urn:microsoft.com/office/officeart/2005/8/layout/chevron2"/>
    <dgm:cxn modelId="{5FE602EB-267B-4C61-B414-91999FD03B52}" type="presParOf" srcId="{C16CE2AE-CC2D-49A4-A51A-5B02B5CC2265}" destId="{4B1BD7D9-9612-4A2C-9DB7-720B97FCDE7F}" srcOrd="1" destOrd="0" presId="urn:microsoft.com/office/officeart/2005/8/layout/chevron2"/>
    <dgm:cxn modelId="{24F87510-B283-4DC5-B525-B0A354D511DE}" type="presParOf" srcId="{C16CE2AE-CC2D-49A4-A51A-5B02B5CC2265}" destId="{EB095C6D-3867-4C51-BDD0-2830353500C0}" srcOrd="2" destOrd="0" presId="urn:microsoft.com/office/officeart/2005/8/layout/chevron2"/>
    <dgm:cxn modelId="{54555A57-2F09-4864-ACEC-1E7436A0BED6}" type="presParOf" srcId="{EB095C6D-3867-4C51-BDD0-2830353500C0}" destId="{D7DBD7EB-5186-40C4-AB21-7694927AA7F9}" srcOrd="0" destOrd="0" presId="urn:microsoft.com/office/officeart/2005/8/layout/chevron2"/>
    <dgm:cxn modelId="{6609E53E-5E11-4FED-90EE-A8FEAA0F6E0F}" type="presParOf" srcId="{EB095C6D-3867-4C51-BDD0-2830353500C0}" destId="{43D5763E-618A-4390-8CCC-06B6101BE2E1}" srcOrd="1" destOrd="0" presId="urn:microsoft.com/office/officeart/2005/8/layout/chevron2"/>
    <dgm:cxn modelId="{24CCDC10-89AA-4F70-A453-C0E5CD8E1C65}" type="presParOf" srcId="{C16CE2AE-CC2D-49A4-A51A-5B02B5CC2265}" destId="{8C446800-5798-463A-B3BB-BA8B0CF59B7E}" srcOrd="3" destOrd="0" presId="urn:microsoft.com/office/officeart/2005/8/layout/chevron2"/>
    <dgm:cxn modelId="{493675B5-9DE3-4776-9B7B-6099A5A1B0EF}" type="presParOf" srcId="{C16CE2AE-CC2D-49A4-A51A-5B02B5CC2265}" destId="{271732AB-4DC8-4437-B048-7BDF335452A3}" srcOrd="4" destOrd="0" presId="urn:microsoft.com/office/officeart/2005/8/layout/chevron2"/>
    <dgm:cxn modelId="{BEDF96FD-1015-41C3-A43E-5E76BBC38632}" type="presParOf" srcId="{271732AB-4DC8-4437-B048-7BDF335452A3}" destId="{773133E8-998A-4775-AACC-A31A7959A92E}" srcOrd="0" destOrd="0" presId="urn:microsoft.com/office/officeart/2005/8/layout/chevron2"/>
    <dgm:cxn modelId="{1D0357A5-20A3-414D-8663-03E65CDE2DB7}" type="presParOf" srcId="{271732AB-4DC8-4437-B048-7BDF335452A3}" destId="{ED1587C8-26AD-42E7-8820-95A95004C7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D1D9D0-FBD8-4318-A3ED-10372573FD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69BC8A2E-758F-43D1-9C15-8E4F863D429F}">
      <dgm:prSet phldrT="[Text]" custT="1"/>
      <dgm:spPr/>
      <dgm:t>
        <a:bodyPr anchor="ctr"/>
        <a:lstStyle/>
        <a:p>
          <a:r>
            <a:rPr lang="en-US" sz="1400" dirty="0" err="1" smtClean="0">
              <a:latin typeface="GHEA Grapalat" panose="02000506050000020003" pitchFamily="50" charset="0"/>
            </a:rPr>
            <a:t>Հարկաբյուջետային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կանոններ</a:t>
          </a:r>
          <a:endParaRPr lang="en-US" sz="1300" b="0" dirty="0">
            <a:latin typeface="GHEA Grapalat" panose="02000506050000020003" pitchFamily="50" charset="0"/>
          </a:endParaRPr>
        </a:p>
      </dgm:t>
    </dgm:pt>
    <dgm:pt modelId="{F4E586AB-EB47-410E-A23D-45CD63ABBFEA}" type="parTrans" cxnId="{80D37DA0-F5D7-458B-BD41-DEC081CEE26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9B93E579-41C5-44D0-BE35-DF29D8EF3582}" type="sibTrans" cxnId="{80D37DA0-F5D7-458B-BD41-DEC081CEE26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C7C3EF00-A51C-4005-ADD3-2E5E34879DE7}">
      <dgm:prSet custT="1"/>
      <dgm:spPr/>
      <dgm:t>
        <a:bodyPr anchor="ctr"/>
        <a:lstStyle/>
        <a:p>
          <a:r>
            <a:rPr lang="hy-AM" sz="1300" dirty="0" smtClean="0">
              <a:latin typeface="GHEA Grapalat" panose="02000506050000020003" pitchFamily="50" charset="0"/>
            </a:rPr>
            <a:t>ԾԻԳ-երի հետ կապված 2018թ. բա­նակ­ցություններ կվարվեն դոնորների հետ նաև նախնական հսկողության համակարգերը կիրառելու ուղղութ­յամբ: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685F8654-7AA7-49F6-BBDF-E767260D0480}" type="parTrans" cxnId="{CBC8C766-5B6D-4149-A0A8-CEAE70C818E5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60CB37BB-9425-43CC-B314-B53A879B192C}" type="sibTrans" cxnId="{CBC8C766-5B6D-4149-A0A8-CEAE70C818E5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1166DC6-CB02-451A-AD0F-25AE742DCF6D}">
      <dgm:prSet custT="1"/>
      <dgm:spPr/>
      <dgm:t>
        <a:bodyPr anchor="ctr"/>
        <a:lstStyle/>
        <a:p>
          <a:r>
            <a:rPr lang="hy-AM" sz="1300" dirty="0" smtClean="0">
              <a:latin typeface="GHEA Grapalat" panose="02000506050000020003" pitchFamily="50" charset="0"/>
            </a:rPr>
            <a:t>ՀՀ 2018թ. պետական բյու­ջեի կատա­րումն ապահովող մի­ջո­ցառում­նե­րի մա­սին ՀՀ կառա­վա­րության որոշմամբ սահ­մանվել են հար­կաբյուջետային կար­գա­պահու­թ­յունն ապահովող լրա­ցուցիչ կա­նոն, </a:t>
          </a:r>
          <a:r>
            <a:rPr lang="en-US" sz="1300" dirty="0" err="1" smtClean="0">
              <a:latin typeface="GHEA Grapalat" panose="02000506050000020003" pitchFamily="50" charset="0"/>
            </a:rPr>
            <a:t>ըստ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որի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տվյալ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տարվա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պե­տա­կան բյուջե</a:t>
          </a:r>
          <a:r>
            <a:rPr lang="en-US" sz="1300" dirty="0" err="1" smtClean="0">
              <a:latin typeface="GHEA Grapalat" panose="02000506050000020003" pitchFamily="50" charset="0"/>
            </a:rPr>
            <a:t>ով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նախատեսված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ծախսերի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նվազեցման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հաշվին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ընթացիկ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ծախսերի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ավելացումը</a:t>
          </a:r>
          <a:r>
            <a:rPr lang="en-US" sz="1300" dirty="0" smtClean="0">
              <a:latin typeface="GHEA Grapalat" panose="02000506050000020003" pitchFamily="50" charset="0"/>
            </a:rPr>
            <a:t> (</a:t>
          </a:r>
          <a:r>
            <a:rPr lang="en-US" sz="1300" dirty="0" err="1" smtClean="0">
              <a:latin typeface="GHEA Grapalat" panose="02000506050000020003" pitchFamily="50" charset="0"/>
            </a:rPr>
            <a:t>վերաբաշխումը</a:t>
          </a:r>
          <a:r>
            <a:rPr lang="en-US" sz="1300" dirty="0" smtClean="0">
              <a:latin typeface="GHEA Grapalat" panose="02000506050000020003" pitchFamily="50" charset="0"/>
            </a:rPr>
            <a:t>) </a:t>
          </a:r>
          <a:r>
            <a:rPr lang="en-US" sz="1300" dirty="0" err="1" smtClean="0">
              <a:latin typeface="GHEA Grapalat" panose="02000506050000020003" pitchFamily="50" charset="0"/>
            </a:rPr>
            <a:t>կարելի</a:t>
          </a:r>
          <a:r>
            <a:rPr lang="en-US" sz="1300" dirty="0" smtClean="0">
              <a:latin typeface="GHEA Grapalat" panose="02000506050000020003" pitchFamily="50" charset="0"/>
            </a:rPr>
            <a:t> է </a:t>
          </a:r>
          <a:r>
            <a:rPr lang="en-US" sz="1300" dirty="0" err="1" smtClean="0">
              <a:latin typeface="GHEA Grapalat" panose="02000506050000020003" pitchFamily="50" charset="0"/>
            </a:rPr>
            <a:t>իրականացնել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միայն</a:t>
          </a:r>
          <a:r>
            <a:rPr lang="en-US" sz="1300" dirty="0" smtClean="0">
              <a:latin typeface="GHEA Grapalat" panose="02000506050000020003" pitchFamily="50" charset="0"/>
            </a:rPr>
            <a:t> ՀՀ </a:t>
          </a:r>
          <a:r>
            <a:rPr lang="en-US" sz="1300" dirty="0" err="1" smtClean="0">
              <a:latin typeface="GHEA Grapalat" panose="02000506050000020003" pitchFamily="50" charset="0"/>
            </a:rPr>
            <a:t>կառավարության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որոշմամբ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5A57E795-7202-4C63-B0F3-0674EAF4F912}" type="parTrans" cxnId="{82FCCE1A-5FF1-47B1-9719-1BAFC6051623}">
      <dgm:prSet/>
      <dgm:spPr/>
      <dgm:t>
        <a:bodyPr/>
        <a:lstStyle/>
        <a:p>
          <a:endParaRPr lang="en-US"/>
        </a:p>
      </dgm:t>
    </dgm:pt>
    <dgm:pt modelId="{E60A5AE1-7D78-447E-A007-EECBBC6D0510}" type="sibTrans" cxnId="{82FCCE1A-5FF1-47B1-9719-1BAFC6051623}">
      <dgm:prSet/>
      <dgm:spPr/>
      <dgm:t>
        <a:bodyPr/>
        <a:lstStyle/>
        <a:p>
          <a:endParaRPr lang="en-US"/>
        </a:p>
      </dgm:t>
    </dgm:pt>
    <dgm:pt modelId="{048A539A-7420-4DB6-B443-103E4034053F}" type="pres">
      <dgm:prSet presAssocID="{7DD1D9D0-FBD8-4318-A3ED-10372573FD68}" presName="Name0" presStyleCnt="0">
        <dgm:presLayoutVars>
          <dgm:dir/>
          <dgm:animLvl val="lvl"/>
          <dgm:resizeHandles/>
        </dgm:presLayoutVars>
      </dgm:prSet>
      <dgm:spPr/>
    </dgm:pt>
    <dgm:pt modelId="{16CCC8FA-B4E7-4DCC-BB45-1F55FC937DE1}" type="pres">
      <dgm:prSet presAssocID="{69BC8A2E-758F-43D1-9C15-8E4F863D429F}" presName="linNode" presStyleCnt="0"/>
      <dgm:spPr/>
    </dgm:pt>
    <dgm:pt modelId="{54CDFF6E-77F3-4ED7-8694-77CF63A80858}" type="pres">
      <dgm:prSet presAssocID="{69BC8A2E-758F-43D1-9C15-8E4F863D429F}" presName="parentShp" presStyleLbl="node1" presStyleIdx="0" presStyleCnt="1" custScaleY="64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4D063-4A12-4B61-8A6C-456D9461B2E5}" type="pres">
      <dgm:prSet presAssocID="{69BC8A2E-758F-43D1-9C15-8E4F863D429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CCE1A-5FF1-47B1-9719-1BAFC6051623}" srcId="{69BC8A2E-758F-43D1-9C15-8E4F863D429F}" destId="{41166DC6-CB02-451A-AD0F-25AE742DCF6D}" srcOrd="1" destOrd="0" parTransId="{5A57E795-7202-4C63-B0F3-0674EAF4F912}" sibTransId="{E60A5AE1-7D78-447E-A007-EECBBC6D0510}"/>
    <dgm:cxn modelId="{C964DA2C-7CD9-465A-8573-8B1CE0A64BCF}" type="presOf" srcId="{69BC8A2E-758F-43D1-9C15-8E4F863D429F}" destId="{54CDFF6E-77F3-4ED7-8694-77CF63A80858}" srcOrd="0" destOrd="0" presId="urn:microsoft.com/office/officeart/2005/8/layout/vList6"/>
    <dgm:cxn modelId="{CBC8C766-5B6D-4149-A0A8-CEAE70C818E5}" srcId="{69BC8A2E-758F-43D1-9C15-8E4F863D429F}" destId="{C7C3EF00-A51C-4005-ADD3-2E5E34879DE7}" srcOrd="0" destOrd="0" parTransId="{685F8654-7AA7-49F6-BBDF-E767260D0480}" sibTransId="{60CB37BB-9425-43CC-B314-B53A879B192C}"/>
    <dgm:cxn modelId="{7DD4B876-5EE1-4607-8DE9-CBABC56A709C}" type="presOf" srcId="{C7C3EF00-A51C-4005-ADD3-2E5E34879DE7}" destId="{6AB4D063-4A12-4B61-8A6C-456D9461B2E5}" srcOrd="0" destOrd="0" presId="urn:microsoft.com/office/officeart/2005/8/layout/vList6"/>
    <dgm:cxn modelId="{4CA4A3A7-05A7-4E1F-9965-BAE0592C8F42}" type="presOf" srcId="{41166DC6-CB02-451A-AD0F-25AE742DCF6D}" destId="{6AB4D063-4A12-4B61-8A6C-456D9461B2E5}" srcOrd="0" destOrd="1" presId="urn:microsoft.com/office/officeart/2005/8/layout/vList6"/>
    <dgm:cxn modelId="{80D37DA0-F5D7-458B-BD41-DEC081CEE269}" srcId="{7DD1D9D0-FBD8-4318-A3ED-10372573FD68}" destId="{69BC8A2E-758F-43D1-9C15-8E4F863D429F}" srcOrd="0" destOrd="0" parTransId="{F4E586AB-EB47-410E-A23D-45CD63ABBFEA}" sibTransId="{9B93E579-41C5-44D0-BE35-DF29D8EF3582}"/>
    <dgm:cxn modelId="{5C02938D-4417-4165-835B-421D599FEAD1}" type="presOf" srcId="{7DD1D9D0-FBD8-4318-A3ED-10372573FD68}" destId="{048A539A-7420-4DB6-B443-103E4034053F}" srcOrd="0" destOrd="0" presId="urn:microsoft.com/office/officeart/2005/8/layout/vList6"/>
    <dgm:cxn modelId="{CB0DF83A-1FF4-4C20-A8F2-6CC7A04C0DB3}" type="presParOf" srcId="{048A539A-7420-4DB6-B443-103E4034053F}" destId="{16CCC8FA-B4E7-4DCC-BB45-1F55FC937DE1}" srcOrd="0" destOrd="0" presId="urn:microsoft.com/office/officeart/2005/8/layout/vList6"/>
    <dgm:cxn modelId="{DBB3884B-0494-4F67-B8A6-6F989382A183}" type="presParOf" srcId="{16CCC8FA-B4E7-4DCC-BB45-1F55FC937DE1}" destId="{54CDFF6E-77F3-4ED7-8694-77CF63A80858}" srcOrd="0" destOrd="0" presId="urn:microsoft.com/office/officeart/2005/8/layout/vList6"/>
    <dgm:cxn modelId="{1B9AAA46-9BA4-4046-9759-5E066A91AD6D}" type="presParOf" srcId="{16CCC8FA-B4E7-4DCC-BB45-1F55FC937DE1}" destId="{6AB4D063-4A12-4B61-8A6C-456D9461B2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E66A182-8361-4D73-97B0-8EE13A93A8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793E7-D255-425A-A73A-688FAB1D4BD7}">
      <dgm:prSet phldrT="[Text]" custT="1"/>
      <dgm:spPr/>
      <dgm:t>
        <a:bodyPr/>
        <a:lstStyle/>
        <a:p>
          <a:pPr algn="ctr"/>
          <a:r>
            <a:rPr lang="fr-FR" sz="1600" dirty="0" err="1">
              <a:latin typeface="GHEA Grapalat" panose="02000506050000020003" pitchFamily="50" charset="0"/>
            </a:rPr>
            <a:t>ընթացակարգերի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կազմակերպման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պայմանների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պարզեցում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E0411D71-2BAB-4AD2-94B9-36D393A9E5F6}" type="parTrans" cxnId="{98B30038-A7A6-4A88-A997-E66EEA07503E}">
      <dgm:prSet/>
      <dgm:spPr/>
      <dgm:t>
        <a:bodyPr/>
        <a:lstStyle/>
        <a:p>
          <a:endParaRPr lang="en-US" sz="2000"/>
        </a:p>
      </dgm:t>
    </dgm:pt>
    <dgm:pt modelId="{296FE265-F6B6-4F1D-BAF2-4612AE50B97C}" type="sibTrans" cxnId="{98B30038-A7A6-4A88-A997-E66EEA07503E}">
      <dgm:prSet/>
      <dgm:spPr/>
      <dgm:t>
        <a:bodyPr/>
        <a:lstStyle/>
        <a:p>
          <a:endParaRPr lang="en-US" sz="2000"/>
        </a:p>
      </dgm:t>
    </dgm:pt>
    <dgm:pt modelId="{802B62EC-E268-41C6-ADD2-5A90ABD0372F}">
      <dgm:prSet phldrT="[Text]" custT="1"/>
      <dgm:spPr/>
      <dgm:t>
        <a:bodyPr/>
        <a:lstStyle/>
        <a:p>
          <a:pPr algn="ctr"/>
          <a:r>
            <a:rPr lang="fr-FR" sz="1600" dirty="0" err="1">
              <a:latin typeface="GHEA Grapalat" panose="02000506050000020003" pitchFamily="50" charset="0"/>
            </a:rPr>
            <a:t>մրցակցության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աստիճանի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բարձրացում</a:t>
          </a:r>
          <a:r>
            <a:rPr lang="fr-FR" sz="1600" dirty="0">
              <a:latin typeface="GHEA Grapalat" panose="02000506050000020003" pitchFamily="50" charset="0"/>
            </a:rPr>
            <a:t>, </a:t>
          </a:r>
          <a:r>
            <a:rPr lang="fr-FR" sz="1600" dirty="0" err="1">
              <a:latin typeface="GHEA Grapalat" panose="02000506050000020003" pitchFamily="50" charset="0"/>
            </a:rPr>
            <a:t>հնարավոր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կոռուպցիոն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դեպքերի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կանխարգելում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927DE43B-0578-4187-BC16-6589660B8ACF}" type="parTrans" cxnId="{2C47BAB6-7B0B-4779-9BB7-E31C7C76E0F5}">
      <dgm:prSet/>
      <dgm:spPr/>
      <dgm:t>
        <a:bodyPr/>
        <a:lstStyle/>
        <a:p>
          <a:endParaRPr lang="en-US" sz="2000"/>
        </a:p>
      </dgm:t>
    </dgm:pt>
    <dgm:pt modelId="{220DAB1B-D13B-40D1-AC67-E91249991AFE}" type="sibTrans" cxnId="{2C47BAB6-7B0B-4779-9BB7-E31C7C76E0F5}">
      <dgm:prSet/>
      <dgm:spPr/>
      <dgm:t>
        <a:bodyPr/>
        <a:lstStyle/>
        <a:p>
          <a:endParaRPr lang="en-US" sz="2000"/>
        </a:p>
      </dgm:t>
    </dgm:pt>
    <dgm:pt modelId="{FA4B8A85-816E-451C-B57B-A4EFA1A4B2EA}">
      <dgm:prSet phldrT="[Text]" custT="1"/>
      <dgm:spPr/>
      <dgm:t>
        <a:bodyPr/>
        <a:lstStyle/>
        <a:p>
          <a:pPr algn="ctr"/>
          <a:r>
            <a:rPr lang="fr-FR" sz="1600" dirty="0" err="1">
              <a:latin typeface="GHEA Grapalat" panose="02000506050000020003" pitchFamily="50" charset="0"/>
            </a:rPr>
            <a:t>բողոքարկման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արտադատական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համակարգի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անկախացում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2EFAE60B-A26B-4F71-9113-5DBF9CB3BBC0}" type="parTrans" cxnId="{12127087-2BDC-4ACC-BAD8-E96E84D17A45}">
      <dgm:prSet/>
      <dgm:spPr/>
      <dgm:t>
        <a:bodyPr/>
        <a:lstStyle/>
        <a:p>
          <a:endParaRPr lang="en-US" sz="2000"/>
        </a:p>
      </dgm:t>
    </dgm:pt>
    <dgm:pt modelId="{A75F0949-E219-4B9B-A4B5-9E539ADF7167}" type="sibTrans" cxnId="{12127087-2BDC-4ACC-BAD8-E96E84D17A45}">
      <dgm:prSet/>
      <dgm:spPr/>
      <dgm:t>
        <a:bodyPr/>
        <a:lstStyle/>
        <a:p>
          <a:endParaRPr lang="en-US" sz="2000"/>
        </a:p>
      </dgm:t>
    </dgm:pt>
    <dgm:pt modelId="{0B440AAB-8CB5-457B-B607-A22B8E15A2B8}">
      <dgm:prSet custT="1"/>
      <dgm:spPr/>
      <dgm:t>
        <a:bodyPr anchor="ctr"/>
        <a:lstStyle/>
        <a:p>
          <a:pPr algn="just"/>
          <a:r>
            <a:rPr lang="en-US" sz="1400" dirty="0" err="1">
              <a:latin typeface="GHEA Grapalat" panose="02000506050000020003" pitchFamily="50" charset="0"/>
            </a:rPr>
            <a:t>նվազեցվել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են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գնման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ձևերը</a:t>
          </a:r>
          <a:r>
            <a:rPr lang="en-US" sz="1400" dirty="0">
              <a:latin typeface="GHEA Grapalat" panose="02000506050000020003" pitchFamily="50" charset="0"/>
            </a:rPr>
            <a:t>, </a:t>
          </a:r>
          <a:r>
            <a:rPr lang="en-US" sz="1400" dirty="0" err="1">
              <a:latin typeface="GHEA Grapalat" panose="02000506050000020003" pitchFamily="50" charset="0"/>
            </a:rPr>
            <a:t>պարզեցվել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են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մասնակցության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հետ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կապված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պայմանները</a:t>
          </a:r>
          <a:r>
            <a:rPr lang="en-US" sz="1400" dirty="0">
              <a:latin typeface="GHEA Grapalat" panose="02000506050000020003" pitchFamily="50" charset="0"/>
            </a:rPr>
            <a:t>, </a:t>
          </a:r>
          <a:r>
            <a:rPr lang="en-US" sz="1400" dirty="0" err="1">
              <a:latin typeface="GHEA Grapalat" panose="02000506050000020003" pitchFamily="50" charset="0"/>
            </a:rPr>
            <a:t>բացառվել</a:t>
          </a:r>
          <a:r>
            <a:rPr lang="en-US" sz="1400" dirty="0">
              <a:latin typeface="GHEA Grapalat" panose="02000506050000020003" pitchFamily="50" charset="0"/>
            </a:rPr>
            <a:t> է </a:t>
          </a:r>
          <a:r>
            <a:rPr lang="en-US" sz="1400" dirty="0" err="1">
              <a:latin typeface="GHEA Grapalat" panose="02000506050000020003" pitchFamily="50" charset="0"/>
            </a:rPr>
            <a:t>մասնակիցներին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ձևական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պահանջներով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ծանրաբեռնելը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5D997B0E-C612-4715-B27E-4853803180F3}" type="parTrans" cxnId="{0EA3177D-5E8E-4DEC-A454-3BF39FE8996E}">
      <dgm:prSet/>
      <dgm:spPr/>
      <dgm:t>
        <a:bodyPr/>
        <a:lstStyle/>
        <a:p>
          <a:endParaRPr lang="en-US" sz="2000"/>
        </a:p>
      </dgm:t>
    </dgm:pt>
    <dgm:pt modelId="{F6912655-EC7D-4213-99E8-2B675F9789ED}" type="sibTrans" cxnId="{0EA3177D-5E8E-4DEC-A454-3BF39FE8996E}">
      <dgm:prSet/>
      <dgm:spPr/>
      <dgm:t>
        <a:bodyPr/>
        <a:lstStyle/>
        <a:p>
          <a:endParaRPr lang="en-US" sz="2000"/>
        </a:p>
      </dgm:t>
    </dgm:pt>
    <dgm:pt modelId="{87B6C047-7BE7-4F3E-A00F-2517817EDF0C}">
      <dgm:prSet custT="1"/>
      <dgm:spPr/>
      <dgm:t>
        <a:bodyPr anchor="ctr"/>
        <a:lstStyle/>
        <a:p>
          <a:pPr algn="just"/>
          <a:r>
            <a:rPr lang="fr-FR" sz="1400" dirty="0" err="1">
              <a:latin typeface="GHEA Grapalat" panose="02000506050000020003" pitchFamily="50" charset="0"/>
            </a:rPr>
            <a:t>ներդրվել</a:t>
          </a:r>
          <a:r>
            <a:rPr lang="fr-FR" sz="1400" dirty="0">
              <a:latin typeface="GHEA Grapalat" panose="02000506050000020003" pitchFamily="50" charset="0"/>
            </a:rPr>
            <a:t> է </a:t>
          </a:r>
          <a:r>
            <a:rPr lang="fr-FR" sz="1400" dirty="0" err="1">
              <a:latin typeface="GHEA Grapalat" panose="02000506050000020003" pitchFamily="50" charset="0"/>
            </a:rPr>
            <a:t>գործընթացներին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փոխկապակցված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անձանց</a:t>
          </a:r>
          <a:r>
            <a:rPr lang="fr-FR" sz="1400" dirty="0">
              <a:latin typeface="GHEA Grapalat" panose="02000506050000020003" pitchFamily="50" charset="0"/>
            </a:rPr>
            <a:t>, </a:t>
          </a:r>
          <a:r>
            <a:rPr lang="fr-FR" sz="1400" dirty="0" err="1">
              <a:latin typeface="GHEA Grapalat" panose="02000506050000020003" pitchFamily="50" charset="0"/>
            </a:rPr>
            <a:t>այդ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թվում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պաշտոնյաների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հետ</a:t>
          </a:r>
          <a:r>
            <a:rPr lang="fr-FR" sz="1400" dirty="0">
              <a:latin typeface="GHEA Grapalat" panose="02000506050000020003" pitchFamily="50" charset="0"/>
            </a:rPr>
            <a:t>, </a:t>
          </a:r>
          <a:r>
            <a:rPr lang="fr-FR" sz="1400" dirty="0" err="1">
              <a:latin typeface="GHEA Grapalat" panose="02000506050000020003" pitchFamily="50" charset="0"/>
            </a:rPr>
            <a:t>մասնակցությունը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բացառող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համակարգ</a:t>
          </a:r>
          <a:r>
            <a:rPr lang="fr-FR" sz="1400" dirty="0">
              <a:latin typeface="GHEA Grapalat" panose="02000506050000020003" pitchFamily="50" charset="0"/>
            </a:rPr>
            <a:t>, </a:t>
          </a:r>
          <a:r>
            <a:rPr lang="fr-FR" sz="1400" dirty="0" err="1">
              <a:latin typeface="GHEA Grapalat" panose="02000506050000020003" pitchFamily="50" charset="0"/>
            </a:rPr>
            <a:t>հրապարակվում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են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մասնակիցների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իրական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սեփականատերերի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տվյալները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E9C7164D-FF39-4031-AB2A-9F4B72FC6D72}" type="parTrans" cxnId="{1711F805-FD72-4B4E-88C0-F9820114364A}">
      <dgm:prSet/>
      <dgm:spPr/>
      <dgm:t>
        <a:bodyPr/>
        <a:lstStyle/>
        <a:p>
          <a:endParaRPr lang="en-US" sz="2000"/>
        </a:p>
      </dgm:t>
    </dgm:pt>
    <dgm:pt modelId="{7158189D-1072-4EDA-9C99-7F3915D491EA}" type="sibTrans" cxnId="{1711F805-FD72-4B4E-88C0-F9820114364A}">
      <dgm:prSet/>
      <dgm:spPr/>
      <dgm:t>
        <a:bodyPr/>
        <a:lstStyle/>
        <a:p>
          <a:endParaRPr lang="en-US" sz="2000"/>
        </a:p>
      </dgm:t>
    </dgm:pt>
    <dgm:pt modelId="{A1D95D72-AE4C-4C38-885E-5173336B2E7E}">
      <dgm:prSet phldrT="[Text]" custT="1"/>
      <dgm:spPr/>
      <dgm:t>
        <a:bodyPr anchor="ctr"/>
        <a:lstStyle/>
        <a:p>
          <a:pPr algn="just"/>
          <a:r>
            <a:rPr lang="fr-FR" sz="1400" dirty="0" err="1">
              <a:latin typeface="GHEA Grapalat" panose="02000506050000020003" pitchFamily="50" charset="0"/>
            </a:rPr>
            <a:t>ձևավորել</a:t>
          </a:r>
          <a:r>
            <a:rPr lang="fr-FR" sz="1400" dirty="0">
              <a:latin typeface="GHEA Grapalat" panose="02000506050000020003" pitchFamily="50" charset="0"/>
            </a:rPr>
            <a:t> է </a:t>
          </a:r>
          <a:r>
            <a:rPr lang="fr-FR" sz="1400" dirty="0" err="1">
              <a:latin typeface="GHEA Grapalat" panose="02000506050000020003" pitchFamily="50" charset="0"/>
            </a:rPr>
            <a:t>գնումների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արտադատական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 smtClean="0">
              <a:latin typeface="GHEA Grapalat" panose="02000506050000020003" pitchFamily="50" charset="0"/>
            </a:rPr>
            <a:t>բողոքարկման</a:t>
          </a:r>
          <a:r>
            <a:rPr lang="fr-FR" sz="1400" dirty="0" smtClean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մասնագիտացված</a:t>
          </a:r>
          <a:r>
            <a:rPr lang="fr-FR" sz="1400" dirty="0">
              <a:latin typeface="GHEA Grapalat" panose="02000506050000020003" pitchFamily="50" charset="0"/>
            </a:rPr>
            <a:t> և </a:t>
          </a:r>
          <a:r>
            <a:rPr lang="fr-FR" sz="1400" dirty="0" err="1">
              <a:latin typeface="GHEA Grapalat" panose="02000506050000020003" pitchFamily="50" charset="0"/>
            </a:rPr>
            <a:t>անկախ</a:t>
          </a:r>
          <a:r>
            <a:rPr lang="fr-FR" sz="1400" dirty="0">
              <a:latin typeface="GHEA Grapalat" panose="02000506050000020003" pitchFamily="50" charset="0"/>
            </a:rPr>
            <a:t> </a:t>
          </a:r>
          <a:r>
            <a:rPr lang="fr-FR" sz="1400" dirty="0" err="1">
              <a:latin typeface="GHEA Grapalat" panose="02000506050000020003" pitchFamily="50" charset="0"/>
            </a:rPr>
            <a:t>համակարգ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09558E17-72C6-4680-B6C3-0D25CBD83308}" type="parTrans" cxnId="{CE586AD6-E520-4976-B4C5-CCF42C0DC6C1}">
      <dgm:prSet/>
      <dgm:spPr/>
      <dgm:t>
        <a:bodyPr/>
        <a:lstStyle/>
        <a:p>
          <a:endParaRPr lang="en-US" sz="2000"/>
        </a:p>
      </dgm:t>
    </dgm:pt>
    <dgm:pt modelId="{6799E9E8-4599-4876-A1B9-902637618E0B}" type="sibTrans" cxnId="{CE586AD6-E520-4976-B4C5-CCF42C0DC6C1}">
      <dgm:prSet/>
      <dgm:spPr/>
      <dgm:t>
        <a:bodyPr/>
        <a:lstStyle/>
        <a:p>
          <a:endParaRPr lang="en-US" sz="2000"/>
        </a:p>
      </dgm:t>
    </dgm:pt>
    <dgm:pt modelId="{AD6B78EC-538C-469F-B5B1-A029BCDCB08C}">
      <dgm:prSet phldrT="[Text]" custT="1"/>
      <dgm:spPr/>
      <dgm:t>
        <a:bodyPr anchor="ctr"/>
        <a:lstStyle/>
        <a:p>
          <a:pPr algn="just"/>
          <a:r>
            <a:rPr kumimoji="0" lang="en-US" sz="14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գործարկվել</a:t>
          </a:r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են</a:t>
          </a:r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գնումների</a:t>
          </a:r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պլանավորման</a:t>
          </a:r>
          <a:r>
            <a:rPr kumimoji="0" lang="en-US" sz="1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,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հաշվետվողականության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և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պայմանագրերի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կառավարման</a:t>
          </a:r>
          <a:r>
            <a:rPr kumimoji="0" lang="en-US" sz="14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, </a:t>
          </a:r>
          <a:r>
            <a:rPr kumimoji="0" lang="en-US" sz="14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հանձնման-ընդունման</a:t>
          </a:r>
          <a:r>
            <a:rPr kumimoji="0" lang="en-US" sz="14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ակտերի</a:t>
          </a:r>
          <a:r>
            <a:rPr kumimoji="0" lang="en-US" sz="14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ներկայացման</a:t>
          </a:r>
          <a:r>
            <a:rPr kumimoji="0" lang="en-US" sz="14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էլեկտրոնային</a:t>
          </a:r>
          <a:r>
            <a:rPr kumimoji="0" lang="en-US" sz="14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համակարգեր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7C202330-3EF4-49AF-BA29-C6131896DEBF}" type="parTrans" cxnId="{C2B54F58-13DE-4624-BC08-10E0CB488952}">
      <dgm:prSet/>
      <dgm:spPr/>
      <dgm:t>
        <a:bodyPr/>
        <a:lstStyle/>
        <a:p>
          <a:endParaRPr lang="en-US" sz="2000"/>
        </a:p>
      </dgm:t>
    </dgm:pt>
    <dgm:pt modelId="{EF8D1400-B1AA-4D16-A57C-F87A515CC85C}" type="sibTrans" cxnId="{C2B54F58-13DE-4624-BC08-10E0CB488952}">
      <dgm:prSet/>
      <dgm:spPr/>
      <dgm:t>
        <a:bodyPr/>
        <a:lstStyle/>
        <a:p>
          <a:endParaRPr lang="en-US" sz="2000"/>
        </a:p>
      </dgm:t>
    </dgm:pt>
    <dgm:pt modelId="{285E684F-8326-42BA-96A0-E2C081E7020B}">
      <dgm:prSet phldrT="[Text]" custT="1"/>
      <dgm:spPr/>
      <dgm:t>
        <a:bodyPr/>
        <a:lstStyle/>
        <a:p>
          <a:pPr algn="ctr"/>
          <a:r>
            <a:rPr lang="fr-FR" sz="1600" dirty="0" err="1" smtClean="0">
              <a:latin typeface="GHEA Grapalat" panose="02000506050000020003" pitchFamily="50" charset="0"/>
            </a:rPr>
            <a:t>էլեկտրոնայնացման</a:t>
          </a:r>
          <a:r>
            <a:rPr lang="fr-FR" sz="1600" dirty="0" smtClean="0">
              <a:latin typeface="GHEA Grapalat" panose="02000506050000020003" pitchFamily="50" charset="0"/>
            </a:rPr>
            <a:t> </a:t>
          </a:r>
          <a:r>
            <a:rPr lang="fr-FR" sz="1600" dirty="0" err="1" smtClean="0">
              <a:latin typeface="GHEA Grapalat" panose="02000506050000020003" pitchFamily="50" charset="0"/>
            </a:rPr>
            <a:t>աստիճանի</a:t>
          </a:r>
          <a:r>
            <a:rPr lang="fr-FR" sz="1600" dirty="0" smtClean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բարձրացում</a:t>
          </a:r>
          <a:r>
            <a:rPr lang="fr-FR" sz="1600" dirty="0">
              <a:latin typeface="GHEA Grapalat" panose="02000506050000020003" pitchFamily="50" charset="0"/>
            </a:rPr>
            <a:t> 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49262928-E3FA-4055-88AF-C3978F172383}" type="sibTrans" cxnId="{8102CF79-9721-4126-A11A-42AB1D44FC91}">
      <dgm:prSet/>
      <dgm:spPr/>
      <dgm:t>
        <a:bodyPr/>
        <a:lstStyle/>
        <a:p>
          <a:endParaRPr lang="en-US" sz="2000"/>
        </a:p>
      </dgm:t>
    </dgm:pt>
    <dgm:pt modelId="{9CDB0A93-D43B-4730-BC0D-71C3DF604576}" type="parTrans" cxnId="{8102CF79-9721-4126-A11A-42AB1D44FC91}">
      <dgm:prSet/>
      <dgm:spPr/>
      <dgm:t>
        <a:bodyPr/>
        <a:lstStyle/>
        <a:p>
          <a:endParaRPr lang="en-US" sz="2000"/>
        </a:p>
      </dgm:t>
    </dgm:pt>
    <dgm:pt modelId="{A127CD42-40E3-4FD0-A43A-0347E18C6824}" type="pres">
      <dgm:prSet presAssocID="{FE66A182-8361-4D73-97B0-8EE13A93A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BE180-8CA3-4D4E-BACF-DD5421B8E633}" type="pres">
      <dgm:prSet presAssocID="{AE9793E7-D255-425A-A73A-688FAB1D4BD7}" presName="linNode" presStyleCnt="0"/>
      <dgm:spPr/>
    </dgm:pt>
    <dgm:pt modelId="{327C6AD1-5E33-41AD-9B80-0EB3837420D8}" type="pres">
      <dgm:prSet presAssocID="{AE9793E7-D255-425A-A73A-688FAB1D4BD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94F98-2C3A-4F45-B2B3-01AA56D237F2}" type="pres">
      <dgm:prSet presAssocID="{AE9793E7-D255-425A-A73A-688FAB1D4BD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BE46-9AE2-4A52-96AA-F7876E6FD318}" type="pres">
      <dgm:prSet presAssocID="{296FE265-F6B6-4F1D-BAF2-4612AE50B97C}" presName="sp" presStyleCnt="0"/>
      <dgm:spPr/>
    </dgm:pt>
    <dgm:pt modelId="{104B6A7E-F78B-4001-8290-5F41EB405FC3}" type="pres">
      <dgm:prSet presAssocID="{802B62EC-E268-41C6-ADD2-5A90ABD0372F}" presName="linNode" presStyleCnt="0"/>
      <dgm:spPr/>
    </dgm:pt>
    <dgm:pt modelId="{4DE60300-47C3-40F7-8148-B359BFABF57C}" type="pres">
      <dgm:prSet presAssocID="{802B62EC-E268-41C6-ADD2-5A90ABD0372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B650A-792E-44A6-A1B7-573A22EB4FC5}" type="pres">
      <dgm:prSet presAssocID="{802B62EC-E268-41C6-ADD2-5A90ABD0372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834A-F867-4E48-BF0E-5FDEBA3B1C00}" type="pres">
      <dgm:prSet presAssocID="{220DAB1B-D13B-40D1-AC67-E91249991AFE}" presName="sp" presStyleCnt="0"/>
      <dgm:spPr/>
    </dgm:pt>
    <dgm:pt modelId="{5E053C22-3BF7-49C7-A76F-F6935C9D2858}" type="pres">
      <dgm:prSet presAssocID="{FA4B8A85-816E-451C-B57B-A4EFA1A4B2EA}" presName="linNode" presStyleCnt="0"/>
      <dgm:spPr/>
    </dgm:pt>
    <dgm:pt modelId="{FF22A0B2-D8E3-46D5-BFBC-C44E2CFCB7AD}" type="pres">
      <dgm:prSet presAssocID="{FA4B8A85-816E-451C-B57B-A4EFA1A4B2E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F23AD-7F76-41E9-85B5-34B3873C0EB6}" type="pres">
      <dgm:prSet presAssocID="{FA4B8A85-816E-451C-B57B-A4EFA1A4B2E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80018-29F0-40B0-918C-D0E158613AF0}" type="pres">
      <dgm:prSet presAssocID="{A75F0949-E219-4B9B-A4B5-9E539ADF7167}" presName="sp" presStyleCnt="0"/>
      <dgm:spPr/>
    </dgm:pt>
    <dgm:pt modelId="{53FD70A6-E352-4760-95D1-274C0CB014EC}" type="pres">
      <dgm:prSet presAssocID="{285E684F-8326-42BA-96A0-E2C081E7020B}" presName="linNode" presStyleCnt="0"/>
      <dgm:spPr/>
    </dgm:pt>
    <dgm:pt modelId="{F4B5AA3C-4521-4077-B55A-7C289100BCD7}" type="pres">
      <dgm:prSet presAssocID="{285E684F-8326-42BA-96A0-E2C081E7020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25CA6-C54E-4211-A2CA-E83C5E08C98E}" type="pres">
      <dgm:prSet presAssocID="{285E684F-8326-42BA-96A0-E2C081E7020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7BAB6-7B0B-4779-9BB7-E31C7C76E0F5}" srcId="{FE66A182-8361-4D73-97B0-8EE13A93A8AA}" destId="{802B62EC-E268-41C6-ADD2-5A90ABD0372F}" srcOrd="1" destOrd="0" parTransId="{927DE43B-0578-4187-BC16-6589660B8ACF}" sibTransId="{220DAB1B-D13B-40D1-AC67-E91249991AFE}"/>
    <dgm:cxn modelId="{1EE63E33-3339-4386-9C02-1B26AC3382D7}" type="presOf" srcId="{AD6B78EC-538C-469F-B5B1-A029BCDCB08C}" destId="{62B25CA6-C54E-4211-A2CA-E83C5E08C98E}" srcOrd="0" destOrd="0" presId="urn:microsoft.com/office/officeart/2005/8/layout/vList5"/>
    <dgm:cxn modelId="{C2B54F58-13DE-4624-BC08-10E0CB488952}" srcId="{285E684F-8326-42BA-96A0-E2C081E7020B}" destId="{AD6B78EC-538C-469F-B5B1-A029BCDCB08C}" srcOrd="0" destOrd="0" parTransId="{7C202330-3EF4-49AF-BA29-C6131896DEBF}" sibTransId="{EF8D1400-B1AA-4D16-A57C-F87A515CC85C}"/>
    <dgm:cxn modelId="{ECB2CFDD-D4EB-4149-9232-0D5BDA24D81D}" type="presOf" srcId="{AE9793E7-D255-425A-A73A-688FAB1D4BD7}" destId="{327C6AD1-5E33-41AD-9B80-0EB3837420D8}" srcOrd="0" destOrd="0" presId="urn:microsoft.com/office/officeart/2005/8/layout/vList5"/>
    <dgm:cxn modelId="{07951A27-B23D-45B0-A27F-E665D005A834}" type="presOf" srcId="{87B6C047-7BE7-4F3E-A00F-2517817EDF0C}" destId="{CCAB650A-792E-44A6-A1B7-573A22EB4FC5}" srcOrd="0" destOrd="0" presId="urn:microsoft.com/office/officeart/2005/8/layout/vList5"/>
    <dgm:cxn modelId="{12127087-2BDC-4ACC-BAD8-E96E84D17A45}" srcId="{FE66A182-8361-4D73-97B0-8EE13A93A8AA}" destId="{FA4B8A85-816E-451C-B57B-A4EFA1A4B2EA}" srcOrd="2" destOrd="0" parTransId="{2EFAE60B-A26B-4F71-9113-5DBF9CB3BBC0}" sibTransId="{A75F0949-E219-4B9B-A4B5-9E539ADF7167}"/>
    <dgm:cxn modelId="{A8D045E8-C6EF-449E-B966-98EDF920BC3A}" type="presOf" srcId="{802B62EC-E268-41C6-ADD2-5A90ABD0372F}" destId="{4DE60300-47C3-40F7-8148-B359BFABF57C}" srcOrd="0" destOrd="0" presId="urn:microsoft.com/office/officeart/2005/8/layout/vList5"/>
    <dgm:cxn modelId="{8102CF79-9721-4126-A11A-42AB1D44FC91}" srcId="{FE66A182-8361-4D73-97B0-8EE13A93A8AA}" destId="{285E684F-8326-42BA-96A0-E2C081E7020B}" srcOrd="3" destOrd="0" parTransId="{9CDB0A93-D43B-4730-BC0D-71C3DF604576}" sibTransId="{49262928-E3FA-4055-88AF-C3978F172383}"/>
    <dgm:cxn modelId="{D58A6D61-D1B6-4869-A7F0-93C1FDEBFCC7}" type="presOf" srcId="{FE66A182-8361-4D73-97B0-8EE13A93A8AA}" destId="{A127CD42-40E3-4FD0-A43A-0347E18C6824}" srcOrd="0" destOrd="0" presId="urn:microsoft.com/office/officeart/2005/8/layout/vList5"/>
    <dgm:cxn modelId="{0EA3177D-5E8E-4DEC-A454-3BF39FE8996E}" srcId="{AE9793E7-D255-425A-A73A-688FAB1D4BD7}" destId="{0B440AAB-8CB5-457B-B607-A22B8E15A2B8}" srcOrd="0" destOrd="0" parTransId="{5D997B0E-C612-4715-B27E-4853803180F3}" sibTransId="{F6912655-EC7D-4213-99E8-2B675F9789ED}"/>
    <dgm:cxn modelId="{7347298E-B0C9-48A2-9B55-FAAF9E1B2213}" type="presOf" srcId="{A1D95D72-AE4C-4C38-885E-5173336B2E7E}" destId="{DEDF23AD-7F76-41E9-85B5-34B3873C0EB6}" srcOrd="0" destOrd="0" presId="urn:microsoft.com/office/officeart/2005/8/layout/vList5"/>
    <dgm:cxn modelId="{589BE35D-D403-4DD3-9CEE-41B04F652D33}" type="presOf" srcId="{0B440AAB-8CB5-457B-B607-A22B8E15A2B8}" destId="{FA794F98-2C3A-4F45-B2B3-01AA56D237F2}" srcOrd="0" destOrd="0" presId="urn:microsoft.com/office/officeart/2005/8/layout/vList5"/>
    <dgm:cxn modelId="{98B30038-A7A6-4A88-A997-E66EEA07503E}" srcId="{FE66A182-8361-4D73-97B0-8EE13A93A8AA}" destId="{AE9793E7-D255-425A-A73A-688FAB1D4BD7}" srcOrd="0" destOrd="0" parTransId="{E0411D71-2BAB-4AD2-94B9-36D393A9E5F6}" sibTransId="{296FE265-F6B6-4F1D-BAF2-4612AE50B97C}"/>
    <dgm:cxn modelId="{9AFBF5EB-D838-439B-B2E2-BD622A159F31}" type="presOf" srcId="{FA4B8A85-816E-451C-B57B-A4EFA1A4B2EA}" destId="{FF22A0B2-D8E3-46D5-BFBC-C44E2CFCB7AD}" srcOrd="0" destOrd="0" presId="urn:microsoft.com/office/officeart/2005/8/layout/vList5"/>
    <dgm:cxn modelId="{1711F805-FD72-4B4E-88C0-F9820114364A}" srcId="{802B62EC-E268-41C6-ADD2-5A90ABD0372F}" destId="{87B6C047-7BE7-4F3E-A00F-2517817EDF0C}" srcOrd="0" destOrd="0" parTransId="{E9C7164D-FF39-4031-AB2A-9F4B72FC6D72}" sibTransId="{7158189D-1072-4EDA-9C99-7F3915D491EA}"/>
    <dgm:cxn modelId="{CE586AD6-E520-4976-B4C5-CCF42C0DC6C1}" srcId="{FA4B8A85-816E-451C-B57B-A4EFA1A4B2EA}" destId="{A1D95D72-AE4C-4C38-885E-5173336B2E7E}" srcOrd="0" destOrd="0" parTransId="{09558E17-72C6-4680-B6C3-0D25CBD83308}" sibTransId="{6799E9E8-4599-4876-A1B9-902637618E0B}"/>
    <dgm:cxn modelId="{D8709E2C-6696-4CB7-A5D7-77DEFB61A068}" type="presOf" srcId="{285E684F-8326-42BA-96A0-E2C081E7020B}" destId="{F4B5AA3C-4521-4077-B55A-7C289100BCD7}" srcOrd="0" destOrd="0" presId="urn:microsoft.com/office/officeart/2005/8/layout/vList5"/>
    <dgm:cxn modelId="{29FC80EF-28F1-4D18-BAE6-0C1E8B46C452}" type="presParOf" srcId="{A127CD42-40E3-4FD0-A43A-0347E18C6824}" destId="{032BE180-8CA3-4D4E-BACF-DD5421B8E633}" srcOrd="0" destOrd="0" presId="urn:microsoft.com/office/officeart/2005/8/layout/vList5"/>
    <dgm:cxn modelId="{194D63DE-85B6-4677-B48E-8CBFCFD967F7}" type="presParOf" srcId="{032BE180-8CA3-4D4E-BACF-DD5421B8E633}" destId="{327C6AD1-5E33-41AD-9B80-0EB3837420D8}" srcOrd="0" destOrd="0" presId="urn:microsoft.com/office/officeart/2005/8/layout/vList5"/>
    <dgm:cxn modelId="{50012B5A-7DBB-4BC0-AB6F-F9AB6D33B45C}" type="presParOf" srcId="{032BE180-8CA3-4D4E-BACF-DD5421B8E633}" destId="{FA794F98-2C3A-4F45-B2B3-01AA56D237F2}" srcOrd="1" destOrd="0" presId="urn:microsoft.com/office/officeart/2005/8/layout/vList5"/>
    <dgm:cxn modelId="{8E1C231A-5C41-4F85-A4AF-8958ACA02576}" type="presParOf" srcId="{A127CD42-40E3-4FD0-A43A-0347E18C6824}" destId="{4A0ABE46-9AE2-4A52-96AA-F7876E6FD318}" srcOrd="1" destOrd="0" presId="urn:microsoft.com/office/officeart/2005/8/layout/vList5"/>
    <dgm:cxn modelId="{49871715-0C2B-492F-8E16-9EF2718BCE6F}" type="presParOf" srcId="{A127CD42-40E3-4FD0-A43A-0347E18C6824}" destId="{104B6A7E-F78B-4001-8290-5F41EB405FC3}" srcOrd="2" destOrd="0" presId="urn:microsoft.com/office/officeart/2005/8/layout/vList5"/>
    <dgm:cxn modelId="{5651368D-1466-4BD6-9EF0-66280654A6A1}" type="presParOf" srcId="{104B6A7E-F78B-4001-8290-5F41EB405FC3}" destId="{4DE60300-47C3-40F7-8148-B359BFABF57C}" srcOrd="0" destOrd="0" presId="urn:microsoft.com/office/officeart/2005/8/layout/vList5"/>
    <dgm:cxn modelId="{E9F3CC6B-A260-46E3-8D26-6AC1D3F68D95}" type="presParOf" srcId="{104B6A7E-F78B-4001-8290-5F41EB405FC3}" destId="{CCAB650A-792E-44A6-A1B7-573A22EB4FC5}" srcOrd="1" destOrd="0" presId="urn:microsoft.com/office/officeart/2005/8/layout/vList5"/>
    <dgm:cxn modelId="{C6A02440-8782-44DB-95DF-DF1F2420052E}" type="presParOf" srcId="{A127CD42-40E3-4FD0-A43A-0347E18C6824}" destId="{6889834A-F867-4E48-BF0E-5FDEBA3B1C00}" srcOrd="3" destOrd="0" presId="urn:microsoft.com/office/officeart/2005/8/layout/vList5"/>
    <dgm:cxn modelId="{AD35F79E-3A57-4A44-AA6D-D13BE2BE5AD9}" type="presParOf" srcId="{A127CD42-40E3-4FD0-A43A-0347E18C6824}" destId="{5E053C22-3BF7-49C7-A76F-F6935C9D2858}" srcOrd="4" destOrd="0" presId="urn:microsoft.com/office/officeart/2005/8/layout/vList5"/>
    <dgm:cxn modelId="{DD854690-3630-4745-9586-038DF3BBEAA0}" type="presParOf" srcId="{5E053C22-3BF7-49C7-A76F-F6935C9D2858}" destId="{FF22A0B2-D8E3-46D5-BFBC-C44E2CFCB7AD}" srcOrd="0" destOrd="0" presId="urn:microsoft.com/office/officeart/2005/8/layout/vList5"/>
    <dgm:cxn modelId="{FED6CB2F-E92B-4D8E-B25E-26AE15DB2BCB}" type="presParOf" srcId="{5E053C22-3BF7-49C7-A76F-F6935C9D2858}" destId="{DEDF23AD-7F76-41E9-85B5-34B3873C0EB6}" srcOrd="1" destOrd="0" presId="urn:microsoft.com/office/officeart/2005/8/layout/vList5"/>
    <dgm:cxn modelId="{3EFE997A-BB4D-4FE7-A027-5383BE1139D6}" type="presParOf" srcId="{A127CD42-40E3-4FD0-A43A-0347E18C6824}" destId="{17280018-29F0-40B0-918C-D0E158613AF0}" srcOrd="5" destOrd="0" presId="urn:microsoft.com/office/officeart/2005/8/layout/vList5"/>
    <dgm:cxn modelId="{D8DC58A4-6B47-4144-8FC5-75B546C7593D}" type="presParOf" srcId="{A127CD42-40E3-4FD0-A43A-0347E18C6824}" destId="{53FD70A6-E352-4760-95D1-274C0CB014EC}" srcOrd="6" destOrd="0" presId="urn:microsoft.com/office/officeart/2005/8/layout/vList5"/>
    <dgm:cxn modelId="{B1FF4730-5D8F-4299-9F4A-C8D88CB1FFE4}" type="presParOf" srcId="{53FD70A6-E352-4760-95D1-274C0CB014EC}" destId="{F4B5AA3C-4521-4077-B55A-7C289100BCD7}" srcOrd="0" destOrd="0" presId="urn:microsoft.com/office/officeart/2005/8/layout/vList5"/>
    <dgm:cxn modelId="{719DDD90-F2E4-4F6F-963B-F1C1207698C7}" type="presParOf" srcId="{53FD70A6-E352-4760-95D1-274C0CB014EC}" destId="{62B25CA6-C54E-4211-A2CA-E83C5E08C9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66A182-8361-4D73-97B0-8EE13A93A8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0AEFA4-3B91-48EB-8965-B073F02AD560}">
      <dgm:prSet phldrT="[Text]" custT="1"/>
      <dgm:spPr/>
      <dgm:t>
        <a:bodyPr anchor="ctr"/>
        <a:lstStyle/>
        <a:p>
          <a:pPr algn="just"/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ներառվել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են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ՓԲԸ-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ները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,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հիմնադրամները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,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ինչպես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նաև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ԾԻԳ-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երի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կողմից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անցկացվող</a:t>
          </a:r>
          <a:r>
            <a:rPr kumimoji="0" lang="en-US" sz="14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մրցույթները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4A068CF3-B72F-4E2C-9962-F190A14A27D3}" type="parTrans" cxnId="{EE2CEE00-C222-4838-9F90-75C485AD6C15}">
      <dgm:prSet/>
      <dgm:spPr/>
      <dgm:t>
        <a:bodyPr/>
        <a:lstStyle/>
        <a:p>
          <a:endParaRPr lang="en-US" sz="2000"/>
        </a:p>
      </dgm:t>
    </dgm:pt>
    <dgm:pt modelId="{13067DC7-4DDF-4360-9325-A9CAFFDEC691}" type="sibTrans" cxnId="{EE2CEE00-C222-4838-9F90-75C485AD6C15}">
      <dgm:prSet/>
      <dgm:spPr/>
      <dgm:t>
        <a:bodyPr/>
        <a:lstStyle/>
        <a:p>
          <a:endParaRPr lang="en-US" sz="2000"/>
        </a:p>
      </dgm:t>
    </dgm:pt>
    <dgm:pt modelId="{FA4B8A85-816E-451C-B57B-A4EFA1A4B2EA}">
      <dgm:prSet phldrT="[Text]" custT="1"/>
      <dgm:spPr/>
      <dgm:t>
        <a:bodyPr/>
        <a:lstStyle/>
        <a:p>
          <a:pPr algn="ctr"/>
          <a:r>
            <a:rPr lang="en-US" sz="1600" dirty="0" err="1" smtClean="0">
              <a:latin typeface="GHEA Grapalat" panose="02000506050000020003" pitchFamily="50" charset="0"/>
            </a:rPr>
            <a:t>թափանցիկության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բարձրացում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2EFAE60B-A26B-4F71-9113-5DBF9CB3BBC0}" type="parTrans" cxnId="{12127087-2BDC-4ACC-BAD8-E96E84D17A45}">
      <dgm:prSet/>
      <dgm:spPr/>
      <dgm:t>
        <a:bodyPr/>
        <a:lstStyle/>
        <a:p>
          <a:endParaRPr lang="en-US" sz="2000"/>
        </a:p>
      </dgm:t>
    </dgm:pt>
    <dgm:pt modelId="{A75F0949-E219-4B9B-A4B5-9E539ADF7167}" type="sibTrans" cxnId="{12127087-2BDC-4ACC-BAD8-E96E84D17A45}">
      <dgm:prSet/>
      <dgm:spPr/>
      <dgm:t>
        <a:bodyPr/>
        <a:lstStyle/>
        <a:p>
          <a:endParaRPr lang="en-US" sz="2000"/>
        </a:p>
      </dgm:t>
    </dgm:pt>
    <dgm:pt modelId="{A5C030EF-750A-48C8-821E-A17BEB08EEF2}">
      <dgm:prSet phldrT="[Text]" custT="1"/>
      <dgm:spPr/>
      <dgm:t>
        <a:bodyPr/>
        <a:lstStyle/>
        <a:p>
          <a:pPr algn="ctr"/>
          <a:r>
            <a:rPr lang="fr-FR" sz="1600" dirty="0" err="1" smtClean="0">
              <a:latin typeface="GHEA Grapalat" panose="02000506050000020003" pitchFamily="50" charset="0"/>
            </a:rPr>
            <a:t>էլեկտրոնային</a:t>
          </a:r>
          <a:r>
            <a:rPr lang="fr-FR" sz="1600" dirty="0" smtClean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գնումների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համակարգի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շրջանակի</a:t>
          </a:r>
          <a:r>
            <a:rPr lang="fr-FR" sz="1600" dirty="0">
              <a:latin typeface="GHEA Grapalat" panose="02000506050000020003" pitchFamily="50" charset="0"/>
            </a:rPr>
            <a:t> </a:t>
          </a:r>
          <a:r>
            <a:rPr lang="fr-FR" sz="1600" dirty="0" err="1">
              <a:latin typeface="GHEA Grapalat" panose="02000506050000020003" pitchFamily="50" charset="0"/>
            </a:rPr>
            <a:t>ընդլայնում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08C79A7F-7EED-4DE9-B15F-1B337CF8B6AE}" type="parTrans" cxnId="{D0F32608-728E-48BD-A9E2-4F600B6917C0}">
      <dgm:prSet/>
      <dgm:spPr/>
      <dgm:t>
        <a:bodyPr/>
        <a:lstStyle/>
        <a:p>
          <a:endParaRPr lang="en-US" sz="2000"/>
        </a:p>
      </dgm:t>
    </dgm:pt>
    <dgm:pt modelId="{017AC36C-A8D4-4314-9802-4D6845794BE1}" type="sibTrans" cxnId="{D0F32608-728E-48BD-A9E2-4F600B6917C0}">
      <dgm:prSet/>
      <dgm:spPr/>
      <dgm:t>
        <a:bodyPr/>
        <a:lstStyle/>
        <a:p>
          <a:endParaRPr lang="en-US" sz="2000"/>
        </a:p>
      </dgm:t>
    </dgm:pt>
    <dgm:pt modelId="{A1D95D72-AE4C-4C38-885E-5173336B2E7E}">
      <dgm:prSet phldrT="[Text]" custT="1"/>
      <dgm:spPr/>
      <dgm:t>
        <a:bodyPr anchor="ctr"/>
        <a:lstStyle/>
        <a:p>
          <a:pPr algn="l"/>
          <a:r>
            <a:rPr lang="en-US" sz="1400" dirty="0" smtClean="0">
              <a:latin typeface="GHEA Grapalat" panose="02000506050000020003" pitchFamily="50" charset="0"/>
            </a:rPr>
            <a:t>2017 </a:t>
          </a:r>
          <a:r>
            <a:rPr lang="en-US" sz="1400" dirty="0" err="1" smtClean="0">
              <a:latin typeface="GHEA Grapalat" panose="02000506050000020003" pitchFamily="50" charset="0"/>
            </a:rPr>
            <a:t>թվականի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հունվարի</a:t>
          </a:r>
          <a:r>
            <a:rPr lang="en-US" sz="1400" dirty="0" smtClean="0">
              <a:latin typeface="GHEA Grapalat" panose="02000506050000020003" pitchFamily="50" charset="0"/>
            </a:rPr>
            <a:t> 1-ից`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09558E17-72C6-4680-B6C3-0D25CBD83308}" type="parTrans" cxnId="{CE586AD6-E520-4976-B4C5-CCF42C0DC6C1}">
      <dgm:prSet/>
      <dgm:spPr/>
      <dgm:t>
        <a:bodyPr/>
        <a:lstStyle/>
        <a:p>
          <a:endParaRPr lang="en-US" sz="2000"/>
        </a:p>
      </dgm:t>
    </dgm:pt>
    <dgm:pt modelId="{6799E9E8-4599-4876-A1B9-902637618E0B}" type="sibTrans" cxnId="{CE586AD6-E520-4976-B4C5-CCF42C0DC6C1}">
      <dgm:prSet/>
      <dgm:spPr/>
      <dgm:t>
        <a:bodyPr/>
        <a:lstStyle/>
        <a:p>
          <a:endParaRPr lang="en-US" sz="2000"/>
        </a:p>
      </dgm:t>
    </dgm:pt>
    <dgm:pt modelId="{AD6B78EC-538C-469F-B5B1-A029BCDCB08C}">
      <dgm:prSet phldrT="[Text]" custT="1"/>
      <dgm:spPr/>
      <dgm:t>
        <a:bodyPr anchor="ctr"/>
        <a:lstStyle/>
        <a:p>
          <a:pPr algn="just"/>
          <a:r>
            <a:rPr lang="en-US" sz="1400" dirty="0" err="1" smtClean="0">
              <a:latin typeface="GHEA Grapalat" panose="02000506050000020003" pitchFamily="50" charset="0"/>
            </a:rPr>
            <a:t>ամբողջությամբ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ձևավորվել</a:t>
          </a:r>
          <a:r>
            <a:rPr lang="en-US" sz="1400" dirty="0" smtClean="0">
              <a:latin typeface="GHEA Grapalat" panose="02000506050000020003" pitchFamily="50" charset="0"/>
            </a:rPr>
            <a:t> է </a:t>
          </a:r>
          <a:r>
            <a:rPr lang="en-US" sz="1400" dirty="0" err="1" smtClean="0">
              <a:latin typeface="GHEA Grapalat" panose="02000506050000020003" pitchFamily="50" charset="0"/>
            </a:rPr>
            <a:t>նոր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իրավական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բազան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բաղկացած</a:t>
          </a:r>
          <a:r>
            <a:rPr lang="en-US" sz="1400" dirty="0" smtClean="0">
              <a:latin typeface="GHEA Grapalat" panose="02000506050000020003" pitchFamily="50" charset="0"/>
            </a:rPr>
            <a:t> 1 </a:t>
          </a:r>
          <a:r>
            <a:rPr lang="en-US" sz="1400" dirty="0" err="1" smtClean="0">
              <a:latin typeface="GHEA Grapalat" panose="02000506050000020003" pitchFamily="50" charset="0"/>
            </a:rPr>
            <a:t>օրենքից</a:t>
          </a:r>
          <a:r>
            <a:rPr lang="en-US" sz="1400" dirty="0" smtClean="0">
              <a:latin typeface="GHEA Grapalat" panose="02000506050000020003" pitchFamily="50" charset="0"/>
            </a:rPr>
            <a:t>, </a:t>
          </a:r>
          <a:r>
            <a:rPr lang="en-US" sz="1400" dirty="0" err="1" smtClean="0">
              <a:latin typeface="GHEA Grapalat" panose="02000506050000020003" pitchFamily="50" charset="0"/>
            </a:rPr>
            <a:t>Կառավարության</a:t>
          </a:r>
          <a:r>
            <a:rPr lang="en-US" sz="1400" dirty="0" smtClean="0">
              <a:latin typeface="GHEA Grapalat" panose="02000506050000020003" pitchFamily="50" charset="0"/>
            </a:rPr>
            <a:t> 6 </a:t>
          </a:r>
          <a:r>
            <a:rPr lang="en-US" sz="1400" dirty="0" err="1" smtClean="0">
              <a:latin typeface="GHEA Grapalat" panose="02000506050000020003" pitchFamily="50" charset="0"/>
            </a:rPr>
            <a:t>որոշումներից</a:t>
          </a:r>
          <a:r>
            <a:rPr lang="en-US" sz="1400" dirty="0" smtClean="0">
              <a:latin typeface="GHEA Grapalat" panose="02000506050000020003" pitchFamily="50" charset="0"/>
            </a:rPr>
            <a:t> և ՀՀ </a:t>
          </a:r>
          <a:r>
            <a:rPr lang="en-US" sz="1400" dirty="0" err="1" smtClean="0">
              <a:latin typeface="GHEA Grapalat" panose="02000506050000020003" pitchFamily="50" charset="0"/>
            </a:rPr>
            <a:t>ֆինանսների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նախարարի</a:t>
          </a:r>
          <a:r>
            <a:rPr lang="en-US" sz="1400" dirty="0" smtClean="0">
              <a:latin typeface="GHEA Grapalat" panose="02000506050000020003" pitchFamily="50" charset="0"/>
            </a:rPr>
            <a:t> 28 </a:t>
          </a:r>
          <a:r>
            <a:rPr lang="en-US" sz="1400" dirty="0" err="1" smtClean="0">
              <a:latin typeface="GHEA Grapalat" panose="02000506050000020003" pitchFamily="50" charset="0"/>
            </a:rPr>
            <a:t>հրամաններից</a:t>
          </a:r>
          <a:r>
            <a:rPr lang="en-US" sz="1400" dirty="0" smtClean="0">
              <a:latin typeface="GHEA Grapalat" panose="02000506050000020003" pitchFamily="50" charset="0"/>
            </a:rPr>
            <a:t>՝  </a:t>
          </a:r>
          <a:r>
            <a:rPr lang="en-US" sz="1400" dirty="0" err="1" smtClean="0">
              <a:latin typeface="GHEA Grapalat" panose="02000506050000020003" pitchFamily="50" charset="0"/>
            </a:rPr>
            <a:t>ներառյալ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բոլոր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օրինակելի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փաստաթղթերը</a:t>
          </a:r>
          <a:r>
            <a:rPr lang="en-US" sz="1400" dirty="0" smtClean="0">
              <a:latin typeface="GHEA Grapalat" panose="02000506050000020003" pitchFamily="50" charset="0"/>
            </a:rPr>
            <a:t>: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7C202330-3EF4-49AF-BA29-C6131896DEBF}" type="parTrans" cxnId="{C2B54F58-13DE-4624-BC08-10E0CB488952}">
      <dgm:prSet/>
      <dgm:spPr/>
      <dgm:t>
        <a:bodyPr/>
        <a:lstStyle/>
        <a:p>
          <a:endParaRPr lang="en-US" sz="2000"/>
        </a:p>
      </dgm:t>
    </dgm:pt>
    <dgm:pt modelId="{EF8D1400-B1AA-4D16-A57C-F87A515CC85C}" type="sibTrans" cxnId="{C2B54F58-13DE-4624-BC08-10E0CB488952}">
      <dgm:prSet/>
      <dgm:spPr/>
      <dgm:t>
        <a:bodyPr/>
        <a:lstStyle/>
        <a:p>
          <a:endParaRPr lang="en-US" sz="2000"/>
        </a:p>
      </dgm:t>
    </dgm:pt>
    <dgm:pt modelId="{285E684F-8326-42BA-96A0-E2C081E7020B}">
      <dgm:prSet phldrT="[Text]" custT="1"/>
      <dgm:spPr/>
      <dgm:t>
        <a:bodyPr/>
        <a:lstStyle/>
        <a:p>
          <a:pPr algn="ctr"/>
          <a:r>
            <a:rPr lang="en-US" sz="1600" dirty="0" err="1" smtClean="0">
              <a:latin typeface="GHEA Grapalat" panose="02000506050000020003" pitchFamily="50" charset="0"/>
            </a:rPr>
            <a:t>իրավական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բազայի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ստեղծում</a:t>
          </a:r>
          <a:r>
            <a:rPr lang="en-US" sz="1600" dirty="0" smtClean="0">
              <a:latin typeface="GHEA Grapalat" panose="02000506050000020003" pitchFamily="50" charset="0"/>
            </a:rPr>
            <a:t> և </a:t>
          </a:r>
          <a:r>
            <a:rPr lang="en-US" sz="1600" dirty="0" err="1" smtClean="0">
              <a:latin typeface="GHEA Grapalat" panose="02000506050000020003" pitchFamily="50" charset="0"/>
            </a:rPr>
            <a:t>կարողությունների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զարգացում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49262928-E3FA-4055-88AF-C3978F172383}" type="sibTrans" cxnId="{8102CF79-9721-4126-A11A-42AB1D44FC91}">
      <dgm:prSet/>
      <dgm:spPr/>
      <dgm:t>
        <a:bodyPr/>
        <a:lstStyle/>
        <a:p>
          <a:endParaRPr lang="en-US" sz="2000"/>
        </a:p>
      </dgm:t>
    </dgm:pt>
    <dgm:pt modelId="{9CDB0A93-D43B-4730-BC0D-71C3DF604576}" type="parTrans" cxnId="{8102CF79-9721-4126-A11A-42AB1D44FC91}">
      <dgm:prSet/>
      <dgm:spPr/>
      <dgm:t>
        <a:bodyPr/>
        <a:lstStyle/>
        <a:p>
          <a:endParaRPr lang="en-US" sz="2000"/>
        </a:p>
      </dgm:t>
    </dgm:pt>
    <dgm:pt modelId="{54724071-7A68-4F84-82A7-49BCFB2DF6D3}">
      <dgm:prSet phldrT="[Text]" custT="1"/>
      <dgm:spPr/>
      <dgm:t>
        <a:bodyPr anchor="ctr"/>
        <a:lstStyle/>
        <a:p>
          <a:pPr algn="just"/>
          <a:r>
            <a:rPr lang="en-US" sz="1400" dirty="0" err="1">
              <a:latin typeface="GHEA Grapalat" panose="02000506050000020003" pitchFamily="50" charset="0"/>
            </a:rPr>
            <a:t>մրցակցային</a:t>
          </a:r>
          <a:r>
            <a:rPr lang="en-US" sz="1400" dirty="0">
              <a:latin typeface="GHEA Grapalat" panose="02000506050000020003" pitchFamily="50" charset="0"/>
            </a:rPr>
            <a:t> և </a:t>
          </a:r>
          <a:r>
            <a:rPr lang="en-US" sz="1400" dirty="0" err="1">
              <a:latin typeface="GHEA Grapalat" panose="02000506050000020003" pitchFamily="50" charset="0"/>
            </a:rPr>
            <a:t>անհետաձգելի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մեկ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անձից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գնումներն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իրականացվում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են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էլեկտրոնային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եղանակով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73DBECA3-49C5-452A-BD50-3F3F23A93DE3}" type="parTrans" cxnId="{4C2E7797-9129-4CAA-AC03-6EC02241E37A}">
      <dgm:prSet/>
      <dgm:spPr/>
      <dgm:t>
        <a:bodyPr/>
        <a:lstStyle/>
        <a:p>
          <a:endParaRPr lang="en-US"/>
        </a:p>
      </dgm:t>
    </dgm:pt>
    <dgm:pt modelId="{AAB38B37-FE8C-44E7-9DFC-255BAB8E6048}" type="sibTrans" cxnId="{4C2E7797-9129-4CAA-AC03-6EC02241E37A}">
      <dgm:prSet/>
      <dgm:spPr/>
      <dgm:t>
        <a:bodyPr/>
        <a:lstStyle/>
        <a:p>
          <a:endParaRPr lang="en-US"/>
        </a:p>
      </dgm:t>
    </dgm:pt>
    <dgm:pt modelId="{8D126F6B-4C0A-49FB-98E4-1A4C425723B8}">
      <dgm:prSet phldrT="[Text]" custT="1"/>
      <dgm:spPr/>
      <dgm:t>
        <a:bodyPr anchor="ctr"/>
        <a:lstStyle/>
        <a:p>
          <a:pPr algn="l"/>
          <a:r>
            <a:rPr lang="en-US" sz="1400" dirty="0" err="1" smtClean="0">
              <a:latin typeface="GHEA Grapalat" panose="02000506050000020003" pitchFamily="50" charset="0"/>
            </a:rPr>
            <a:t>անկախ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գնից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բոլոր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պայմանագրերը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հրապարակվում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են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ինտերնետ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միջավայրում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31652C8E-964E-4C10-9AE4-D0C60037D50B}" type="parTrans" cxnId="{CF4C8288-9F45-4714-8FA6-87C5F3EF8A65}">
      <dgm:prSet/>
      <dgm:spPr/>
      <dgm:t>
        <a:bodyPr/>
        <a:lstStyle/>
        <a:p>
          <a:endParaRPr lang="en-US"/>
        </a:p>
      </dgm:t>
    </dgm:pt>
    <dgm:pt modelId="{F34987B3-DE3B-42FF-A489-4A4D7F89C65B}" type="sibTrans" cxnId="{CF4C8288-9F45-4714-8FA6-87C5F3EF8A65}">
      <dgm:prSet/>
      <dgm:spPr/>
      <dgm:t>
        <a:bodyPr/>
        <a:lstStyle/>
        <a:p>
          <a:endParaRPr lang="en-US"/>
        </a:p>
      </dgm:t>
    </dgm:pt>
    <dgm:pt modelId="{195ED4A0-DF58-41D1-938F-150F501185CB}">
      <dgm:prSet phldrT="[Text]" custT="1"/>
      <dgm:spPr/>
      <dgm:t>
        <a:bodyPr anchor="ctr"/>
        <a:lstStyle/>
        <a:p>
          <a:pPr algn="just"/>
          <a:r>
            <a:rPr lang="en-US" sz="1400" dirty="0" err="1" smtClean="0">
              <a:latin typeface="GHEA Grapalat" panose="02000506050000020003" pitchFamily="50" charset="0"/>
            </a:rPr>
            <a:t>հայտերը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բացվելուն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պես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ինտերնետ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միջավայրում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ինքնաշխատ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եղանակով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հրապարակվում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են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բոլոր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մասնակիցների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ներկայացված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փաստաթղթերը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DEF67BCC-07AB-4C27-A86D-A284287167D0}" type="parTrans" cxnId="{3D8C33B4-3C09-4A67-A461-D99C2ED0043E}">
      <dgm:prSet/>
      <dgm:spPr/>
      <dgm:t>
        <a:bodyPr/>
        <a:lstStyle/>
        <a:p>
          <a:endParaRPr lang="en-US"/>
        </a:p>
      </dgm:t>
    </dgm:pt>
    <dgm:pt modelId="{0AC7EBD6-8AC1-435C-BA4D-0BF35842F6B1}" type="sibTrans" cxnId="{3D8C33B4-3C09-4A67-A461-D99C2ED0043E}">
      <dgm:prSet/>
      <dgm:spPr/>
      <dgm:t>
        <a:bodyPr/>
        <a:lstStyle/>
        <a:p>
          <a:endParaRPr lang="en-US"/>
        </a:p>
      </dgm:t>
    </dgm:pt>
    <dgm:pt modelId="{0EA05C75-DEBC-4443-B0EB-CFCD9568C34E}">
      <dgm:prSet phldrT="[Text]" custT="1"/>
      <dgm:spPr/>
      <dgm:t>
        <a:bodyPr anchor="ctr"/>
        <a:lstStyle/>
        <a:p>
          <a:pPr algn="just"/>
          <a:r>
            <a:rPr lang="en-US" sz="1400" dirty="0" err="1" smtClean="0">
              <a:latin typeface="GHEA Grapalat" panose="02000506050000020003" pitchFamily="50" charset="0"/>
            </a:rPr>
            <a:t>Վերապատրաստվել</a:t>
          </a:r>
          <a:r>
            <a:rPr lang="en-US" sz="1400" dirty="0" smtClean="0">
              <a:latin typeface="GHEA Grapalat" panose="02000506050000020003" pitchFamily="50" charset="0"/>
            </a:rPr>
            <a:t> է </a:t>
          </a:r>
          <a:r>
            <a:rPr lang="en-US" sz="1400" dirty="0" err="1" smtClean="0">
              <a:latin typeface="GHEA Grapalat" panose="02000506050000020003" pitchFamily="50" charset="0"/>
            </a:rPr>
            <a:t>պետական</a:t>
          </a:r>
          <a:r>
            <a:rPr lang="en-US" sz="1400" dirty="0" smtClean="0">
              <a:latin typeface="GHEA Grapalat" panose="02000506050000020003" pitchFamily="50" charset="0"/>
            </a:rPr>
            <a:t> և </a:t>
          </a:r>
          <a:r>
            <a:rPr lang="en-US" sz="1400" dirty="0" err="1" smtClean="0">
              <a:latin typeface="GHEA Grapalat" panose="02000506050000020003" pitchFamily="50" charset="0"/>
            </a:rPr>
            <a:t>համայնքնային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ավելի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քան</a:t>
          </a:r>
          <a:r>
            <a:rPr lang="en-US" sz="1400" dirty="0" smtClean="0">
              <a:latin typeface="GHEA Grapalat" panose="02000506050000020003" pitchFamily="50" charset="0"/>
            </a:rPr>
            <a:t> 1000 </a:t>
          </a:r>
          <a:r>
            <a:rPr lang="en-US" sz="1400" dirty="0" err="1" smtClean="0">
              <a:latin typeface="GHEA Grapalat" panose="02000506050000020003" pitchFamily="50" charset="0"/>
            </a:rPr>
            <a:t>ծառայողներ</a:t>
          </a:r>
          <a:r>
            <a:rPr lang="en-US" sz="1400" dirty="0" smtClean="0">
              <a:latin typeface="GHEA Grapalat" panose="02000506050000020003" pitchFamily="50" charset="0"/>
            </a:rPr>
            <a:t>: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AC7684E9-CDC8-4D4A-8E86-10171CEC6328}" type="parTrans" cxnId="{D1757046-9296-4F99-B998-AEE82BD46EFD}">
      <dgm:prSet/>
      <dgm:spPr/>
      <dgm:t>
        <a:bodyPr/>
        <a:lstStyle/>
        <a:p>
          <a:endParaRPr lang="en-US"/>
        </a:p>
      </dgm:t>
    </dgm:pt>
    <dgm:pt modelId="{6C23AE5A-4973-4A92-BDA4-7C75D450C68B}" type="sibTrans" cxnId="{D1757046-9296-4F99-B998-AEE82BD46EFD}">
      <dgm:prSet/>
      <dgm:spPr/>
      <dgm:t>
        <a:bodyPr/>
        <a:lstStyle/>
        <a:p>
          <a:endParaRPr lang="en-US"/>
        </a:p>
      </dgm:t>
    </dgm:pt>
    <dgm:pt modelId="{0B4D10F3-E297-4E7F-90D6-9CD2C0A49971}">
      <dgm:prSet custT="1"/>
      <dgm:spPr/>
      <dgm:t>
        <a:bodyPr/>
        <a:lstStyle/>
        <a:p>
          <a:r>
            <a:rPr lang="en-US" sz="1600" dirty="0" err="1" smtClean="0">
              <a:latin typeface="GHEA Grapalat" panose="02000506050000020003" pitchFamily="50" charset="0"/>
            </a:rPr>
            <a:t>գների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վերլուծության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համակարգի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մշակում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060D3F3C-B9CE-4B73-BFE1-6B6F53DE893E}" type="parTrans" cxnId="{85B7E3EE-5E20-47F3-B557-C40BFA847FCD}">
      <dgm:prSet/>
      <dgm:spPr/>
      <dgm:t>
        <a:bodyPr/>
        <a:lstStyle/>
        <a:p>
          <a:endParaRPr lang="en-US"/>
        </a:p>
      </dgm:t>
    </dgm:pt>
    <dgm:pt modelId="{A15A759D-332D-4D18-A4D6-E7D7FDB929B8}" type="sibTrans" cxnId="{85B7E3EE-5E20-47F3-B557-C40BFA847FCD}">
      <dgm:prSet/>
      <dgm:spPr/>
      <dgm:t>
        <a:bodyPr/>
        <a:lstStyle/>
        <a:p>
          <a:endParaRPr lang="en-US"/>
        </a:p>
      </dgm:t>
    </dgm:pt>
    <dgm:pt modelId="{E8B9A98B-8959-4191-972D-B183EB8824C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kumimoji="0" lang="hy-AM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ՎԶԵԲ-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ի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աջակցությամբ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hy-AM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սկսվել է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մշակվել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գների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վերլուծության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էլեկտրոնային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համակարգը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,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որը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հնարավորություն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կտա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իրականացնելու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գների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օպերատիվ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և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համակողմանի</a:t>
          </a:r>
          <a:r>
            <a:rPr kumimoji="0" lang="en-US" sz="1400" b="0" i="0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վերլուծություններ</a:t>
          </a:r>
          <a:endParaRPr kumimoji="0" lang="en-US" sz="1400" b="0" i="0" u="none" strike="noStrike" cap="none" spc="0" normalizeH="0" dirty="0">
            <a:ln>
              <a:noFill/>
            </a:ln>
            <a:solidFill>
              <a:schemeClr val="tx1"/>
            </a:solidFill>
            <a:effectLst/>
            <a:uLnTx/>
            <a:uFillTx/>
            <a:latin typeface="GHEA Grapalat" panose="02000506050000020003" pitchFamily="50" charset="0"/>
            <a:ea typeface="+mn-ea"/>
            <a:cs typeface="+mn-cs"/>
          </a:endParaRPr>
        </a:p>
      </dgm:t>
    </dgm:pt>
    <dgm:pt modelId="{7F886DC3-7265-4FD5-8791-B7625859B054}" type="parTrans" cxnId="{DDA10D18-6113-404E-8402-ED3E2151E92E}">
      <dgm:prSet/>
      <dgm:spPr/>
      <dgm:t>
        <a:bodyPr/>
        <a:lstStyle/>
        <a:p>
          <a:endParaRPr lang="en-US"/>
        </a:p>
      </dgm:t>
    </dgm:pt>
    <dgm:pt modelId="{7478F89D-7792-4341-9CD0-ACE2891D47D8}" type="sibTrans" cxnId="{DDA10D18-6113-404E-8402-ED3E2151E92E}">
      <dgm:prSet/>
      <dgm:spPr/>
      <dgm:t>
        <a:bodyPr/>
        <a:lstStyle/>
        <a:p>
          <a:endParaRPr lang="en-US"/>
        </a:p>
      </dgm:t>
    </dgm:pt>
    <dgm:pt modelId="{167716B8-94CC-4062-8E38-EE9A6BF85743}" type="pres">
      <dgm:prSet presAssocID="{FE66A182-8361-4D73-97B0-8EE13A93A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6AD27-BA53-4F3B-B458-C055A5D1FACF}" type="pres">
      <dgm:prSet presAssocID="{FA4B8A85-816E-451C-B57B-A4EFA1A4B2EA}" presName="linNode" presStyleCnt="0"/>
      <dgm:spPr/>
    </dgm:pt>
    <dgm:pt modelId="{5B4C6666-7BD7-4F48-B1B2-2DCA32772BBB}" type="pres">
      <dgm:prSet presAssocID="{FA4B8A85-816E-451C-B57B-A4EFA1A4B2E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198FE-206D-4A5E-AA73-BC652DFF7D89}" type="pres">
      <dgm:prSet presAssocID="{FA4B8A85-816E-451C-B57B-A4EFA1A4B2EA}" presName="descendantText" presStyleLbl="alignAccFollowNode1" presStyleIdx="0" presStyleCnt="3" custScaleY="134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E1238-0C98-4DD4-9039-F2DACB702797}" type="pres">
      <dgm:prSet presAssocID="{A75F0949-E219-4B9B-A4B5-9E539ADF7167}" presName="sp" presStyleCnt="0"/>
      <dgm:spPr/>
    </dgm:pt>
    <dgm:pt modelId="{DDDBA480-FEB2-4865-9538-F2C84EAE7603}" type="pres">
      <dgm:prSet presAssocID="{285E684F-8326-42BA-96A0-E2C081E7020B}" presName="linNode" presStyleCnt="0"/>
      <dgm:spPr/>
    </dgm:pt>
    <dgm:pt modelId="{D9741499-DB99-46BC-9E9C-7B5AD1303FAC}" type="pres">
      <dgm:prSet presAssocID="{285E684F-8326-42BA-96A0-E2C081E7020B}" presName="parentText" presStyleLbl="node1" presStyleIdx="1" presStyleCnt="5" custLinFactNeighborX="-142" custLinFactNeighborY="8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D015-CA12-4AE4-B346-9DFFDBECBCC7}" type="pres">
      <dgm:prSet presAssocID="{285E684F-8326-42BA-96A0-E2C081E7020B}" presName="descendantText" presStyleLbl="alignAccFollowNode1" presStyleIdx="1" presStyleCnt="3" custScaleY="124590" custLinFactNeighborY="7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5D921-F1CC-4669-8EAA-99339FBF4C5E}" type="pres">
      <dgm:prSet presAssocID="{49262928-E3FA-4055-88AF-C3978F172383}" presName="sp" presStyleCnt="0"/>
      <dgm:spPr/>
    </dgm:pt>
    <dgm:pt modelId="{24454F9E-03C9-424F-ACC8-B2CE06317BE7}" type="pres">
      <dgm:prSet presAssocID="{A5C030EF-750A-48C8-821E-A17BEB08EEF2}" presName="linNode" presStyleCnt="0"/>
      <dgm:spPr/>
    </dgm:pt>
    <dgm:pt modelId="{36C104C3-BFF3-43FD-B85D-25DDE0CADC3E}" type="pres">
      <dgm:prSet presAssocID="{A5C030EF-750A-48C8-821E-A17BEB08EEF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FF185-52D7-4CD2-8CCD-CC590B184A30}" type="pres">
      <dgm:prSet presAssocID="{A5C030EF-750A-48C8-821E-A17BEB08EEF2}" presName="descendantText" presStyleLbl="alignAccFollowNode1" presStyleIdx="2" presStyleCnt="3" custLinFactNeighborY="4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A14E9-1DAA-4403-880E-A87783D6D041}" type="pres">
      <dgm:prSet presAssocID="{017AC36C-A8D4-4314-9802-4D6845794BE1}" presName="sp" presStyleCnt="0"/>
      <dgm:spPr/>
    </dgm:pt>
    <dgm:pt modelId="{971169CE-252A-432C-95E1-BE4A604A0875}" type="pres">
      <dgm:prSet presAssocID="{0B4D10F3-E297-4E7F-90D6-9CD2C0A49971}" presName="linNode" presStyleCnt="0"/>
      <dgm:spPr/>
    </dgm:pt>
    <dgm:pt modelId="{7E41127A-C1EF-4A63-899E-10C972E63CD6}" type="pres">
      <dgm:prSet presAssocID="{0B4D10F3-E297-4E7F-90D6-9CD2C0A4997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6B6C4-A4DB-4761-B125-994E77720D47}" type="pres">
      <dgm:prSet presAssocID="{A15A759D-332D-4D18-A4D6-E7D7FDB929B8}" presName="sp" presStyleCnt="0"/>
      <dgm:spPr/>
    </dgm:pt>
    <dgm:pt modelId="{5EFCD06C-55BB-473D-96F6-2B03A467408E}" type="pres">
      <dgm:prSet presAssocID="{E8B9A98B-8959-4191-972D-B183EB8824CD}" presName="linNode" presStyleCnt="0"/>
      <dgm:spPr/>
    </dgm:pt>
    <dgm:pt modelId="{A968AD0F-30AA-43D4-B1F8-C7B5C4CA6E89}" type="pres">
      <dgm:prSet presAssocID="{E8B9A98B-8959-4191-972D-B183EB8824CD}" presName="parentText" presStyleLbl="node1" presStyleIdx="4" presStyleCnt="5" custScaleX="177777" custScaleY="79357" custLinFactX="1" custLinFactNeighborX="100000" custLinFactNeighborY="-949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AA5239-2468-4A2A-871F-52118ADCAB69}" type="presOf" srcId="{AD6B78EC-538C-469F-B5B1-A029BCDCB08C}" destId="{4B32D015-CA12-4AE4-B346-9DFFDBECBCC7}" srcOrd="0" destOrd="0" presId="urn:microsoft.com/office/officeart/2005/8/layout/vList5"/>
    <dgm:cxn modelId="{C2B54F58-13DE-4624-BC08-10E0CB488952}" srcId="{285E684F-8326-42BA-96A0-E2C081E7020B}" destId="{AD6B78EC-538C-469F-B5B1-A029BCDCB08C}" srcOrd="0" destOrd="0" parTransId="{7C202330-3EF4-49AF-BA29-C6131896DEBF}" sibTransId="{EF8D1400-B1AA-4D16-A57C-F87A515CC85C}"/>
    <dgm:cxn modelId="{4C2E7797-9129-4CAA-AC03-6EC02241E37A}" srcId="{A5C030EF-750A-48C8-821E-A17BEB08EEF2}" destId="{54724071-7A68-4F84-82A7-49BCFB2DF6D3}" srcOrd="1" destOrd="0" parTransId="{73DBECA3-49C5-452A-BD50-3F3F23A93DE3}" sibTransId="{AAB38B37-FE8C-44E7-9DFC-255BAB8E6048}"/>
    <dgm:cxn modelId="{BEAC8A29-526B-43E9-83A8-FC719834348E}" type="presOf" srcId="{FA4B8A85-816E-451C-B57B-A4EFA1A4B2EA}" destId="{5B4C6666-7BD7-4F48-B1B2-2DCA32772BBB}" srcOrd="0" destOrd="0" presId="urn:microsoft.com/office/officeart/2005/8/layout/vList5"/>
    <dgm:cxn modelId="{39731E6B-353C-49C9-BE74-68328D072C0A}" type="presOf" srcId="{285E684F-8326-42BA-96A0-E2C081E7020B}" destId="{D9741499-DB99-46BC-9E9C-7B5AD1303FAC}" srcOrd="0" destOrd="0" presId="urn:microsoft.com/office/officeart/2005/8/layout/vList5"/>
    <dgm:cxn modelId="{AE695A2C-6766-447B-BBA0-74E0FDC2C5D3}" type="presOf" srcId="{8D126F6B-4C0A-49FB-98E4-1A4C425723B8}" destId="{D3D198FE-206D-4A5E-AA73-BC652DFF7D89}" srcOrd="0" destOrd="2" presId="urn:microsoft.com/office/officeart/2005/8/layout/vList5"/>
    <dgm:cxn modelId="{12127087-2BDC-4ACC-BAD8-E96E84D17A45}" srcId="{FE66A182-8361-4D73-97B0-8EE13A93A8AA}" destId="{FA4B8A85-816E-451C-B57B-A4EFA1A4B2EA}" srcOrd="0" destOrd="0" parTransId="{2EFAE60B-A26B-4F71-9113-5DBF9CB3BBC0}" sibTransId="{A75F0949-E219-4B9B-A4B5-9E539ADF7167}"/>
    <dgm:cxn modelId="{85B7E3EE-5E20-47F3-B557-C40BFA847FCD}" srcId="{FE66A182-8361-4D73-97B0-8EE13A93A8AA}" destId="{0B4D10F3-E297-4E7F-90D6-9CD2C0A49971}" srcOrd="3" destOrd="0" parTransId="{060D3F3C-B9CE-4B73-BFE1-6B6F53DE893E}" sibTransId="{A15A759D-332D-4D18-A4D6-E7D7FDB929B8}"/>
    <dgm:cxn modelId="{D0F32608-728E-48BD-A9E2-4F600B6917C0}" srcId="{FE66A182-8361-4D73-97B0-8EE13A93A8AA}" destId="{A5C030EF-750A-48C8-821E-A17BEB08EEF2}" srcOrd="2" destOrd="0" parTransId="{08C79A7F-7EED-4DE9-B15F-1B337CF8B6AE}" sibTransId="{017AC36C-A8D4-4314-9802-4D6845794BE1}"/>
    <dgm:cxn modelId="{8102CF79-9721-4126-A11A-42AB1D44FC91}" srcId="{FE66A182-8361-4D73-97B0-8EE13A93A8AA}" destId="{285E684F-8326-42BA-96A0-E2C081E7020B}" srcOrd="1" destOrd="0" parTransId="{9CDB0A93-D43B-4730-BC0D-71C3DF604576}" sibTransId="{49262928-E3FA-4055-88AF-C3978F172383}"/>
    <dgm:cxn modelId="{D1757046-9296-4F99-B998-AEE82BD46EFD}" srcId="{285E684F-8326-42BA-96A0-E2C081E7020B}" destId="{0EA05C75-DEBC-4443-B0EB-CFCD9568C34E}" srcOrd="1" destOrd="0" parTransId="{AC7684E9-CDC8-4D4A-8E86-10171CEC6328}" sibTransId="{6C23AE5A-4973-4A92-BDA4-7C75D450C68B}"/>
    <dgm:cxn modelId="{23B39B96-6755-4684-899B-4BF8CAC11ECE}" type="presOf" srcId="{0EA05C75-DEBC-4443-B0EB-CFCD9568C34E}" destId="{4B32D015-CA12-4AE4-B346-9DFFDBECBCC7}" srcOrd="0" destOrd="1" presId="urn:microsoft.com/office/officeart/2005/8/layout/vList5"/>
    <dgm:cxn modelId="{FD449963-BA5D-40CD-A7A3-0FB979D99C23}" type="presOf" srcId="{E8B9A98B-8959-4191-972D-B183EB8824CD}" destId="{A968AD0F-30AA-43D4-B1F8-C7B5C4CA6E89}" srcOrd="0" destOrd="0" presId="urn:microsoft.com/office/officeart/2005/8/layout/vList5"/>
    <dgm:cxn modelId="{3D8C33B4-3C09-4A67-A461-D99C2ED0043E}" srcId="{FA4B8A85-816E-451C-B57B-A4EFA1A4B2EA}" destId="{195ED4A0-DF58-41D1-938F-150F501185CB}" srcOrd="1" destOrd="0" parTransId="{DEF67BCC-07AB-4C27-A86D-A284287167D0}" sibTransId="{0AC7EBD6-8AC1-435C-BA4D-0BF35842F6B1}"/>
    <dgm:cxn modelId="{8EADAC00-2342-473F-AF3E-2E288F95D6C4}" type="presOf" srcId="{A5C030EF-750A-48C8-821E-A17BEB08EEF2}" destId="{36C104C3-BFF3-43FD-B85D-25DDE0CADC3E}" srcOrd="0" destOrd="0" presId="urn:microsoft.com/office/officeart/2005/8/layout/vList5"/>
    <dgm:cxn modelId="{ECB7C74E-47B5-45B2-8819-362C855EBC81}" type="presOf" srcId="{A1D95D72-AE4C-4C38-885E-5173336B2E7E}" destId="{D3D198FE-206D-4A5E-AA73-BC652DFF7D89}" srcOrd="0" destOrd="0" presId="urn:microsoft.com/office/officeart/2005/8/layout/vList5"/>
    <dgm:cxn modelId="{CF4C8288-9F45-4714-8FA6-87C5F3EF8A65}" srcId="{FA4B8A85-816E-451C-B57B-A4EFA1A4B2EA}" destId="{8D126F6B-4C0A-49FB-98E4-1A4C425723B8}" srcOrd="2" destOrd="0" parTransId="{31652C8E-964E-4C10-9AE4-D0C60037D50B}" sibTransId="{F34987B3-DE3B-42FF-A489-4A4D7F89C65B}"/>
    <dgm:cxn modelId="{EE2CEE00-C222-4838-9F90-75C485AD6C15}" srcId="{A5C030EF-750A-48C8-821E-A17BEB08EEF2}" destId="{D90AEFA4-3B91-48EB-8965-B073F02AD560}" srcOrd="0" destOrd="0" parTransId="{4A068CF3-B72F-4E2C-9962-F190A14A27D3}" sibTransId="{13067DC7-4DDF-4360-9325-A9CAFFDEC691}"/>
    <dgm:cxn modelId="{50E8FF54-5772-4A05-B89A-756835613E04}" type="presOf" srcId="{D90AEFA4-3B91-48EB-8965-B073F02AD560}" destId="{1BEFF185-52D7-4CD2-8CCD-CC590B184A30}" srcOrd="0" destOrd="0" presId="urn:microsoft.com/office/officeart/2005/8/layout/vList5"/>
    <dgm:cxn modelId="{DDA10D18-6113-404E-8402-ED3E2151E92E}" srcId="{FE66A182-8361-4D73-97B0-8EE13A93A8AA}" destId="{E8B9A98B-8959-4191-972D-B183EB8824CD}" srcOrd="4" destOrd="0" parTransId="{7F886DC3-7265-4FD5-8791-B7625859B054}" sibTransId="{7478F89D-7792-4341-9CD0-ACE2891D47D8}"/>
    <dgm:cxn modelId="{5C13FA22-942F-43E3-A2EC-17CF854CA91C}" type="presOf" srcId="{FE66A182-8361-4D73-97B0-8EE13A93A8AA}" destId="{167716B8-94CC-4062-8E38-EE9A6BF85743}" srcOrd="0" destOrd="0" presId="urn:microsoft.com/office/officeart/2005/8/layout/vList5"/>
    <dgm:cxn modelId="{CE586AD6-E520-4976-B4C5-CCF42C0DC6C1}" srcId="{FA4B8A85-816E-451C-B57B-A4EFA1A4B2EA}" destId="{A1D95D72-AE4C-4C38-885E-5173336B2E7E}" srcOrd="0" destOrd="0" parTransId="{09558E17-72C6-4680-B6C3-0D25CBD83308}" sibTransId="{6799E9E8-4599-4876-A1B9-902637618E0B}"/>
    <dgm:cxn modelId="{BCD3535B-6A4F-4B72-AA9C-A1249C223471}" type="presOf" srcId="{54724071-7A68-4F84-82A7-49BCFB2DF6D3}" destId="{1BEFF185-52D7-4CD2-8CCD-CC590B184A30}" srcOrd="0" destOrd="1" presId="urn:microsoft.com/office/officeart/2005/8/layout/vList5"/>
    <dgm:cxn modelId="{E8618EC9-8541-4927-B2FD-AE674DF51282}" type="presOf" srcId="{195ED4A0-DF58-41D1-938F-150F501185CB}" destId="{D3D198FE-206D-4A5E-AA73-BC652DFF7D89}" srcOrd="0" destOrd="1" presId="urn:microsoft.com/office/officeart/2005/8/layout/vList5"/>
    <dgm:cxn modelId="{CA4BB179-32BC-48C5-A592-B612F63EB85F}" type="presOf" srcId="{0B4D10F3-E297-4E7F-90D6-9CD2C0A49971}" destId="{7E41127A-C1EF-4A63-899E-10C972E63CD6}" srcOrd="0" destOrd="0" presId="urn:microsoft.com/office/officeart/2005/8/layout/vList5"/>
    <dgm:cxn modelId="{16B79FCF-5DAE-4595-BA1F-94A929A94D6D}" type="presParOf" srcId="{167716B8-94CC-4062-8E38-EE9A6BF85743}" destId="{1456AD27-BA53-4F3B-B458-C055A5D1FACF}" srcOrd="0" destOrd="0" presId="urn:microsoft.com/office/officeart/2005/8/layout/vList5"/>
    <dgm:cxn modelId="{75796077-85C9-4B68-B6B0-EBF989BF89B8}" type="presParOf" srcId="{1456AD27-BA53-4F3B-B458-C055A5D1FACF}" destId="{5B4C6666-7BD7-4F48-B1B2-2DCA32772BBB}" srcOrd="0" destOrd="0" presId="urn:microsoft.com/office/officeart/2005/8/layout/vList5"/>
    <dgm:cxn modelId="{174A1ADE-78AD-466B-A58F-E86FD67F1406}" type="presParOf" srcId="{1456AD27-BA53-4F3B-B458-C055A5D1FACF}" destId="{D3D198FE-206D-4A5E-AA73-BC652DFF7D89}" srcOrd="1" destOrd="0" presId="urn:microsoft.com/office/officeart/2005/8/layout/vList5"/>
    <dgm:cxn modelId="{BC4FF16D-ED6D-4695-BC9F-BC7C46646F26}" type="presParOf" srcId="{167716B8-94CC-4062-8E38-EE9A6BF85743}" destId="{B54E1238-0C98-4DD4-9039-F2DACB702797}" srcOrd="1" destOrd="0" presId="urn:microsoft.com/office/officeart/2005/8/layout/vList5"/>
    <dgm:cxn modelId="{847F3972-9937-4CE3-BFF6-62D2730DFED2}" type="presParOf" srcId="{167716B8-94CC-4062-8E38-EE9A6BF85743}" destId="{DDDBA480-FEB2-4865-9538-F2C84EAE7603}" srcOrd="2" destOrd="0" presId="urn:microsoft.com/office/officeart/2005/8/layout/vList5"/>
    <dgm:cxn modelId="{4AC5BB7C-EB12-4D1A-B3A4-0E34CE3B2A60}" type="presParOf" srcId="{DDDBA480-FEB2-4865-9538-F2C84EAE7603}" destId="{D9741499-DB99-46BC-9E9C-7B5AD1303FAC}" srcOrd="0" destOrd="0" presId="urn:microsoft.com/office/officeart/2005/8/layout/vList5"/>
    <dgm:cxn modelId="{21482827-0AFE-4B6A-A577-EA0827A80585}" type="presParOf" srcId="{DDDBA480-FEB2-4865-9538-F2C84EAE7603}" destId="{4B32D015-CA12-4AE4-B346-9DFFDBECBCC7}" srcOrd="1" destOrd="0" presId="urn:microsoft.com/office/officeart/2005/8/layout/vList5"/>
    <dgm:cxn modelId="{9F7F6255-CB48-4C9F-8FFB-41B42414BD25}" type="presParOf" srcId="{167716B8-94CC-4062-8E38-EE9A6BF85743}" destId="{9DE5D921-F1CC-4669-8EAA-99339FBF4C5E}" srcOrd="3" destOrd="0" presId="urn:microsoft.com/office/officeart/2005/8/layout/vList5"/>
    <dgm:cxn modelId="{D2860875-300F-4017-A0A9-0D3E34FD84CB}" type="presParOf" srcId="{167716B8-94CC-4062-8E38-EE9A6BF85743}" destId="{24454F9E-03C9-424F-ACC8-B2CE06317BE7}" srcOrd="4" destOrd="0" presId="urn:microsoft.com/office/officeart/2005/8/layout/vList5"/>
    <dgm:cxn modelId="{EA431AE5-AB39-4CAA-88FD-87408659D487}" type="presParOf" srcId="{24454F9E-03C9-424F-ACC8-B2CE06317BE7}" destId="{36C104C3-BFF3-43FD-B85D-25DDE0CADC3E}" srcOrd="0" destOrd="0" presId="urn:microsoft.com/office/officeart/2005/8/layout/vList5"/>
    <dgm:cxn modelId="{F112F4D6-3A20-48E3-B5E0-9FDACEE7A428}" type="presParOf" srcId="{24454F9E-03C9-424F-ACC8-B2CE06317BE7}" destId="{1BEFF185-52D7-4CD2-8CCD-CC590B184A30}" srcOrd="1" destOrd="0" presId="urn:microsoft.com/office/officeart/2005/8/layout/vList5"/>
    <dgm:cxn modelId="{C961853D-0545-47C3-ADB9-4B169D180E26}" type="presParOf" srcId="{167716B8-94CC-4062-8E38-EE9A6BF85743}" destId="{7FCA14E9-1DAA-4403-880E-A87783D6D041}" srcOrd="5" destOrd="0" presId="urn:microsoft.com/office/officeart/2005/8/layout/vList5"/>
    <dgm:cxn modelId="{26106E51-959F-4C4E-8789-EFAB29559A61}" type="presParOf" srcId="{167716B8-94CC-4062-8E38-EE9A6BF85743}" destId="{971169CE-252A-432C-95E1-BE4A604A0875}" srcOrd="6" destOrd="0" presId="urn:microsoft.com/office/officeart/2005/8/layout/vList5"/>
    <dgm:cxn modelId="{83C8A7DF-FDFA-4958-93D1-D3135737D858}" type="presParOf" srcId="{971169CE-252A-432C-95E1-BE4A604A0875}" destId="{7E41127A-C1EF-4A63-899E-10C972E63CD6}" srcOrd="0" destOrd="0" presId="urn:microsoft.com/office/officeart/2005/8/layout/vList5"/>
    <dgm:cxn modelId="{0E4B359C-F3D6-48F5-A329-8D2E69CD498F}" type="presParOf" srcId="{167716B8-94CC-4062-8E38-EE9A6BF85743}" destId="{F8C6B6C4-A4DB-4761-B125-994E77720D47}" srcOrd="7" destOrd="0" presId="urn:microsoft.com/office/officeart/2005/8/layout/vList5"/>
    <dgm:cxn modelId="{C8CBBFF1-6CE0-419D-9012-B9A5DB568CDE}" type="presParOf" srcId="{167716B8-94CC-4062-8E38-EE9A6BF85743}" destId="{5EFCD06C-55BB-473D-96F6-2B03A467408E}" srcOrd="8" destOrd="0" presId="urn:microsoft.com/office/officeart/2005/8/layout/vList5"/>
    <dgm:cxn modelId="{B7F78ECA-34E3-4F71-97F9-BF75485196F8}" type="presParOf" srcId="{5EFCD06C-55BB-473D-96F6-2B03A467408E}" destId="{A968AD0F-30AA-43D4-B1F8-C7B5C4CA6E8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872A6A3-94B4-402D-AB19-ECA9B3246560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38ADA-6FE3-4103-A473-7480845C42C1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1600" dirty="0" smtClean="0">
              <a:latin typeface="GHEA Grapalat" panose="02000506050000020003" pitchFamily="50" charset="0"/>
            </a:rPr>
            <a:t>Վերապատրաստման</a:t>
          </a:r>
          <a:endParaRPr lang="en-US" sz="1600" dirty="0" smtClean="0">
            <a:latin typeface="GHEA Grapalat" panose="02000506050000020003" pitchFamily="50" charset="0"/>
          </a:endParaRPr>
        </a:p>
        <a:p>
          <a:pPr marL="0" marR="0" indent="0" algn="ctr" defTabSz="2311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GHEA Grapalat" panose="02000506050000020003" pitchFamily="50" charset="0"/>
            </a:rPr>
            <a:t>38</a:t>
          </a:r>
          <a:r>
            <a:rPr lang="hy-AM" sz="1600" dirty="0" smtClean="0">
              <a:latin typeface="GHEA Grapalat" panose="02000506050000020003" pitchFamily="50" charset="0"/>
            </a:rPr>
            <a:t> դասընթաց</a:t>
          </a:r>
          <a:endParaRPr lang="ru-RU" sz="1600" dirty="0" smtClean="0">
            <a:latin typeface="GHEA Grapalat" panose="02000506050000020003" pitchFamily="50" charset="0"/>
          </a:endParaRPr>
        </a:p>
        <a:p>
          <a:pPr defTabSz="2311400">
            <a:lnSpc>
              <a:spcPct val="90000"/>
            </a:lnSpc>
          </a:pPr>
          <a:endParaRPr lang="en-US" dirty="0"/>
        </a:p>
      </dgm:t>
    </dgm:pt>
    <dgm:pt modelId="{B34BCEE4-2E48-4B6A-9BCC-B9842F08CA3C}" type="parTrans" cxnId="{60066FC6-5F77-4021-9485-58A9B33D2382}">
      <dgm:prSet/>
      <dgm:spPr/>
      <dgm:t>
        <a:bodyPr/>
        <a:lstStyle/>
        <a:p>
          <a:endParaRPr lang="en-US"/>
        </a:p>
      </dgm:t>
    </dgm:pt>
    <dgm:pt modelId="{17AF0DE3-10DD-46BB-AEE4-B2331185D6AA}" type="sibTrans" cxnId="{60066FC6-5F77-4021-9485-58A9B33D2382}">
      <dgm:prSet/>
      <dgm:spPr/>
      <dgm:t>
        <a:bodyPr/>
        <a:lstStyle/>
        <a:p>
          <a:endParaRPr lang="en-US"/>
        </a:p>
      </dgm:t>
    </dgm:pt>
    <dgm:pt modelId="{DE714C47-926B-4B75-839B-DCB04692B0BF}">
      <dgm:prSet phldrT="[Text]" custT="1"/>
      <dgm:spPr/>
      <dgm:t>
        <a:bodyPr/>
        <a:lstStyle/>
        <a:p>
          <a:r>
            <a:rPr lang="en-US" sz="1600" dirty="0" smtClean="0">
              <a:latin typeface="GHEA Grapalat" panose="02000506050000020003" pitchFamily="50" charset="0"/>
            </a:rPr>
            <a:t>10</a:t>
          </a:r>
          <a:r>
            <a:rPr lang="hy-AM" sz="1600" dirty="0" smtClean="0">
              <a:latin typeface="GHEA Grapalat" panose="02000506050000020003" pitchFamily="50" charset="0"/>
            </a:rPr>
            <a:t>16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hy-AM" sz="1600" dirty="0" smtClean="0">
              <a:latin typeface="GHEA Grapalat" panose="02000506050000020003" pitchFamily="50" charset="0"/>
            </a:rPr>
            <a:t>գնումների մասնագետ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C3C3834E-7CD9-4A5B-A598-A4E7B2B73033}" type="parTrans" cxnId="{96F9C141-CA0F-4935-BC53-39069DD47F2D}">
      <dgm:prSet/>
      <dgm:spPr/>
      <dgm:t>
        <a:bodyPr/>
        <a:lstStyle/>
        <a:p>
          <a:endParaRPr lang="en-US"/>
        </a:p>
      </dgm:t>
    </dgm:pt>
    <dgm:pt modelId="{0B863CF4-BC81-4C43-ADA3-B318FE936B5A}" type="sibTrans" cxnId="{96F9C141-CA0F-4935-BC53-39069DD47F2D}">
      <dgm:prSet/>
      <dgm:spPr/>
      <dgm:t>
        <a:bodyPr/>
        <a:lstStyle/>
        <a:p>
          <a:endParaRPr lang="en-US"/>
        </a:p>
      </dgm:t>
    </dgm:pt>
    <dgm:pt modelId="{6681AFF1-ED0B-4345-AACD-2E5AF2877B43}">
      <dgm:prSet phldrT="[Text]" custT="1"/>
      <dgm:spPr/>
      <dgm:t>
        <a:bodyPr/>
        <a:lstStyle/>
        <a:p>
          <a:r>
            <a:rPr lang="en-US" sz="1600" dirty="0" err="1" smtClean="0">
              <a:latin typeface="GHEA Grapalat" panose="02000506050000020003" pitchFamily="50" charset="0"/>
            </a:rPr>
            <a:t>Որակավորման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en-US" sz="1600" dirty="0" err="1" smtClean="0">
              <a:latin typeface="GHEA Grapalat" panose="02000506050000020003" pitchFamily="50" charset="0"/>
            </a:rPr>
            <a:t>քննությունների</a:t>
          </a:r>
          <a:r>
            <a:rPr lang="en-US" sz="1600" dirty="0" smtClean="0">
              <a:latin typeface="GHEA Grapalat" panose="02000506050000020003" pitchFamily="50" charset="0"/>
            </a:rPr>
            <a:t> 256 </a:t>
          </a:r>
          <a:r>
            <a:rPr lang="hy-AM" sz="1600" dirty="0" smtClean="0">
              <a:latin typeface="GHEA Grapalat" panose="02000506050000020003" pitchFamily="50" charset="0"/>
            </a:rPr>
            <a:t>մասնակիցներ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1AD5EBB4-0C74-45E8-BBB6-1A34496835BC}" type="parTrans" cxnId="{52AD3254-CEA3-4598-9C33-8872533C6758}">
      <dgm:prSet/>
      <dgm:spPr/>
      <dgm:t>
        <a:bodyPr/>
        <a:lstStyle/>
        <a:p>
          <a:endParaRPr lang="en-US"/>
        </a:p>
      </dgm:t>
    </dgm:pt>
    <dgm:pt modelId="{72AD68E6-3EAD-425A-B6CB-2FA1F044D44F}" type="sibTrans" cxnId="{52AD3254-CEA3-4598-9C33-8872533C6758}">
      <dgm:prSet/>
      <dgm:spPr/>
      <dgm:t>
        <a:bodyPr/>
        <a:lstStyle/>
        <a:p>
          <a:endParaRPr lang="en-US"/>
        </a:p>
      </dgm:t>
    </dgm:pt>
    <dgm:pt modelId="{96F65B4A-973C-4969-80A4-E10228702182}">
      <dgm:prSet custT="1"/>
      <dgm:spPr/>
      <dgm:t>
        <a:bodyPr/>
        <a:lstStyle/>
        <a:p>
          <a:r>
            <a:rPr lang="hy-AM" sz="1600" dirty="0" smtClean="0">
              <a:latin typeface="GHEA Grapalat" panose="02000506050000020003" pitchFamily="50" charset="0"/>
            </a:rPr>
            <a:t>162 որակավորվածներ 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AB3E0561-FDBF-4B5D-84DE-43EC240FD1B8}" type="parTrans" cxnId="{27708F13-B828-40BC-B755-16BD1003F750}">
      <dgm:prSet/>
      <dgm:spPr/>
      <dgm:t>
        <a:bodyPr/>
        <a:lstStyle/>
        <a:p>
          <a:endParaRPr lang="en-US"/>
        </a:p>
      </dgm:t>
    </dgm:pt>
    <dgm:pt modelId="{1B1BF1BF-BEAF-406C-9331-BF03E4D1F6DD}" type="sibTrans" cxnId="{27708F13-B828-40BC-B755-16BD1003F750}">
      <dgm:prSet/>
      <dgm:spPr/>
      <dgm:t>
        <a:bodyPr/>
        <a:lstStyle/>
        <a:p>
          <a:endParaRPr lang="en-US"/>
        </a:p>
      </dgm:t>
    </dgm:pt>
    <dgm:pt modelId="{EC653360-4128-428C-8AC5-BDB96F014359}" type="pres">
      <dgm:prSet presAssocID="{A872A6A3-94B4-402D-AB19-ECA9B32465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A0D470-0BFB-4F8D-9CE2-81C8B550607C}" type="pres">
      <dgm:prSet presAssocID="{A872A6A3-94B4-402D-AB19-ECA9B3246560}" presName="bkgdShp" presStyleLbl="alignAccFollowNode1" presStyleIdx="0" presStyleCnt="1" custLinFactY="-100000" custLinFactNeighborX="3182" custLinFactNeighborY="-102819"/>
      <dgm:spPr/>
    </dgm:pt>
    <dgm:pt modelId="{1D40B8EE-212A-4177-98AA-9C192E3B8643}" type="pres">
      <dgm:prSet presAssocID="{A872A6A3-94B4-402D-AB19-ECA9B3246560}" presName="linComp" presStyleCnt="0"/>
      <dgm:spPr/>
    </dgm:pt>
    <dgm:pt modelId="{E373912C-393D-4224-833A-C1387C499141}" type="pres">
      <dgm:prSet presAssocID="{48738ADA-6FE3-4103-A473-7480845C42C1}" presName="compNode" presStyleCnt="0"/>
      <dgm:spPr/>
    </dgm:pt>
    <dgm:pt modelId="{CD8A81DB-407D-4E0A-B847-08D154078108}" type="pres">
      <dgm:prSet presAssocID="{48738ADA-6FE3-4103-A473-7480845C42C1}" presName="node" presStyleLbl="node1" presStyleIdx="0" presStyleCnt="4" custScaleX="127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6EFE9-7BF2-4ADF-B8A4-F98A60727308}" type="pres">
      <dgm:prSet presAssocID="{48738ADA-6FE3-4103-A473-7480845C42C1}" presName="invisiNode" presStyleLbl="node1" presStyleIdx="0" presStyleCnt="4"/>
      <dgm:spPr/>
    </dgm:pt>
    <dgm:pt modelId="{BFACF003-E6F8-40B0-8358-0F43DAED3C84}" type="pres">
      <dgm:prSet presAssocID="{48738ADA-6FE3-4103-A473-7480845C42C1}" presName="imagNode" presStyleLbl="fgImgPlac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t="-26000" b="-26000"/>
          </a:stretch>
        </a:blipFill>
      </dgm:spPr>
    </dgm:pt>
    <dgm:pt modelId="{87E7E0BA-871D-4144-BD96-1E57533396A2}" type="pres">
      <dgm:prSet presAssocID="{17AF0DE3-10DD-46BB-AEE4-B2331185D6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E22333-87F0-4D98-883A-778225D24903}" type="pres">
      <dgm:prSet presAssocID="{DE714C47-926B-4B75-839B-DCB04692B0BF}" presName="compNode" presStyleCnt="0"/>
      <dgm:spPr/>
    </dgm:pt>
    <dgm:pt modelId="{8576A52B-AB86-460C-B086-943BA74B91B2}" type="pres">
      <dgm:prSet presAssocID="{DE714C47-926B-4B75-839B-DCB04692B0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166FA-6C38-44D8-9589-89A157DE5BF5}" type="pres">
      <dgm:prSet presAssocID="{DE714C47-926B-4B75-839B-DCB04692B0BF}" presName="invisiNode" presStyleLbl="node1" presStyleIdx="1" presStyleCnt="4"/>
      <dgm:spPr/>
    </dgm:pt>
    <dgm:pt modelId="{1AA4288D-8455-4494-96FB-7E88074ABB21}" type="pres">
      <dgm:prSet presAssocID="{DE714C47-926B-4B75-839B-DCB04692B0BF}" presName="imagNode" presStyleLbl="fgImgPlac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</dgm:spPr>
    </dgm:pt>
    <dgm:pt modelId="{5545587A-83B6-4B33-8C77-2CC5B24B383B}" type="pres">
      <dgm:prSet presAssocID="{0B863CF4-BC81-4C43-ADA3-B318FE936B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F9B6612-C08A-40B6-9EC7-2317F5F8744F}" type="pres">
      <dgm:prSet presAssocID="{6681AFF1-ED0B-4345-AACD-2E5AF2877B43}" presName="compNode" presStyleCnt="0"/>
      <dgm:spPr/>
    </dgm:pt>
    <dgm:pt modelId="{E20945BD-40A3-4442-9C0F-BEB69BF746BF}" type="pres">
      <dgm:prSet presAssocID="{6681AFF1-ED0B-4345-AACD-2E5AF2877B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4711-3073-4637-B78D-31695EFE4502}" type="pres">
      <dgm:prSet presAssocID="{6681AFF1-ED0B-4345-AACD-2E5AF2877B43}" presName="invisiNode" presStyleLbl="node1" presStyleIdx="2" presStyleCnt="4"/>
      <dgm:spPr/>
    </dgm:pt>
    <dgm:pt modelId="{BBC3DB48-A98D-4D7D-94EC-68E0ED18A7DB}" type="pres">
      <dgm:prSet presAssocID="{6681AFF1-ED0B-4345-AACD-2E5AF2877B43}" presName="imagNode" presStyleLbl="fgImgPlace1" presStyleIdx="2" presStyleCnt="4"/>
      <dgm:spPr>
        <a:blipFill>
          <a:blip xmlns:r="http://schemas.openxmlformats.org/officeDocument/2006/relationships" r:embed="rId3">
            <a:extLst/>
          </a:blip>
          <a:srcRect/>
          <a:stretch>
            <a:fillRect l="-20000" r="-20000"/>
          </a:stretch>
        </a:blipFill>
      </dgm:spPr>
    </dgm:pt>
    <dgm:pt modelId="{B0EFABFC-EEA0-4243-B1C8-63FEC4DABD7D}" type="pres">
      <dgm:prSet presAssocID="{72AD68E6-3EAD-425A-B6CB-2FA1F044D4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928DEE-1B12-48F7-940A-F666ABAAE382}" type="pres">
      <dgm:prSet presAssocID="{96F65B4A-973C-4969-80A4-E10228702182}" presName="compNode" presStyleCnt="0"/>
      <dgm:spPr/>
    </dgm:pt>
    <dgm:pt modelId="{6FED4B18-4501-4B5A-BD25-2B63847AF7DB}" type="pres">
      <dgm:prSet presAssocID="{96F65B4A-973C-4969-80A4-E10228702182}" presName="node" presStyleLbl="node1" presStyleIdx="3" presStyleCnt="4" custScaleX="127844" custLinFactNeighborY="1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FEDFD-8399-400B-A2F3-73A3889B8484}" type="pres">
      <dgm:prSet presAssocID="{96F65B4A-973C-4969-80A4-E10228702182}" presName="invisiNode" presStyleLbl="node1" presStyleIdx="3" presStyleCnt="4"/>
      <dgm:spPr/>
    </dgm:pt>
    <dgm:pt modelId="{83C820C8-CB0E-4D0A-915B-4F62179E3B34}" type="pres">
      <dgm:prSet presAssocID="{96F65B4A-973C-4969-80A4-E10228702182}" presName="imagNode" presStyleLbl="fgImgPlac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</dgm:ptLst>
  <dgm:cxnLst>
    <dgm:cxn modelId="{48FF6A72-35F1-487F-8C55-49F1E5C26EFB}" type="presOf" srcId="{48738ADA-6FE3-4103-A473-7480845C42C1}" destId="{CD8A81DB-407D-4E0A-B847-08D154078108}" srcOrd="0" destOrd="0" presId="urn:microsoft.com/office/officeart/2005/8/layout/pList2#1"/>
    <dgm:cxn modelId="{1042F916-B7FD-42F7-B0EC-A265EA54DB12}" type="presOf" srcId="{A872A6A3-94B4-402D-AB19-ECA9B3246560}" destId="{EC653360-4128-428C-8AC5-BDB96F014359}" srcOrd="0" destOrd="0" presId="urn:microsoft.com/office/officeart/2005/8/layout/pList2#1"/>
    <dgm:cxn modelId="{60066FC6-5F77-4021-9485-58A9B33D2382}" srcId="{A872A6A3-94B4-402D-AB19-ECA9B3246560}" destId="{48738ADA-6FE3-4103-A473-7480845C42C1}" srcOrd="0" destOrd="0" parTransId="{B34BCEE4-2E48-4B6A-9BCC-B9842F08CA3C}" sibTransId="{17AF0DE3-10DD-46BB-AEE4-B2331185D6AA}"/>
    <dgm:cxn modelId="{65F80130-C71E-41CE-A546-330F5A138F75}" type="presOf" srcId="{72AD68E6-3EAD-425A-B6CB-2FA1F044D44F}" destId="{B0EFABFC-EEA0-4243-B1C8-63FEC4DABD7D}" srcOrd="0" destOrd="0" presId="urn:microsoft.com/office/officeart/2005/8/layout/pList2#1"/>
    <dgm:cxn modelId="{52AD3254-CEA3-4598-9C33-8872533C6758}" srcId="{A872A6A3-94B4-402D-AB19-ECA9B3246560}" destId="{6681AFF1-ED0B-4345-AACD-2E5AF2877B43}" srcOrd="2" destOrd="0" parTransId="{1AD5EBB4-0C74-45E8-BBB6-1A34496835BC}" sibTransId="{72AD68E6-3EAD-425A-B6CB-2FA1F044D44F}"/>
    <dgm:cxn modelId="{B731C4DE-1752-4174-903A-13B2E364EBA4}" type="presOf" srcId="{17AF0DE3-10DD-46BB-AEE4-B2331185D6AA}" destId="{87E7E0BA-871D-4144-BD96-1E57533396A2}" srcOrd="0" destOrd="0" presId="urn:microsoft.com/office/officeart/2005/8/layout/pList2#1"/>
    <dgm:cxn modelId="{8AB02951-8A0F-4192-BFD9-100FBAB941CB}" type="presOf" srcId="{DE714C47-926B-4B75-839B-DCB04692B0BF}" destId="{8576A52B-AB86-460C-B086-943BA74B91B2}" srcOrd="0" destOrd="0" presId="urn:microsoft.com/office/officeart/2005/8/layout/pList2#1"/>
    <dgm:cxn modelId="{96F9C141-CA0F-4935-BC53-39069DD47F2D}" srcId="{A872A6A3-94B4-402D-AB19-ECA9B3246560}" destId="{DE714C47-926B-4B75-839B-DCB04692B0BF}" srcOrd="1" destOrd="0" parTransId="{C3C3834E-7CD9-4A5B-A598-A4E7B2B73033}" sibTransId="{0B863CF4-BC81-4C43-ADA3-B318FE936B5A}"/>
    <dgm:cxn modelId="{964E2990-B59C-400A-8FC2-F9860B91D0EA}" type="presOf" srcId="{96F65B4A-973C-4969-80A4-E10228702182}" destId="{6FED4B18-4501-4B5A-BD25-2B63847AF7DB}" srcOrd="0" destOrd="0" presId="urn:microsoft.com/office/officeart/2005/8/layout/pList2#1"/>
    <dgm:cxn modelId="{1F51A116-D8C7-488F-ADCB-B49002FBDD89}" type="presOf" srcId="{0B863CF4-BC81-4C43-ADA3-B318FE936B5A}" destId="{5545587A-83B6-4B33-8C77-2CC5B24B383B}" srcOrd="0" destOrd="0" presId="urn:microsoft.com/office/officeart/2005/8/layout/pList2#1"/>
    <dgm:cxn modelId="{F21CC339-73CA-4195-AE27-4C14DE999293}" type="presOf" srcId="{6681AFF1-ED0B-4345-AACD-2E5AF2877B43}" destId="{E20945BD-40A3-4442-9C0F-BEB69BF746BF}" srcOrd="0" destOrd="0" presId="urn:microsoft.com/office/officeart/2005/8/layout/pList2#1"/>
    <dgm:cxn modelId="{27708F13-B828-40BC-B755-16BD1003F750}" srcId="{A872A6A3-94B4-402D-AB19-ECA9B3246560}" destId="{96F65B4A-973C-4969-80A4-E10228702182}" srcOrd="3" destOrd="0" parTransId="{AB3E0561-FDBF-4B5D-84DE-43EC240FD1B8}" sibTransId="{1B1BF1BF-BEAF-406C-9331-BF03E4D1F6DD}"/>
    <dgm:cxn modelId="{E8CDD1AE-60F1-4134-A2D6-9D50794B52BA}" type="presParOf" srcId="{EC653360-4128-428C-8AC5-BDB96F014359}" destId="{D2A0D470-0BFB-4F8D-9CE2-81C8B550607C}" srcOrd="0" destOrd="0" presId="urn:microsoft.com/office/officeart/2005/8/layout/pList2#1"/>
    <dgm:cxn modelId="{96E98A6C-4944-421D-A19D-1679EA3D7099}" type="presParOf" srcId="{EC653360-4128-428C-8AC5-BDB96F014359}" destId="{1D40B8EE-212A-4177-98AA-9C192E3B8643}" srcOrd="1" destOrd="0" presId="urn:microsoft.com/office/officeart/2005/8/layout/pList2#1"/>
    <dgm:cxn modelId="{28B3C0E3-3DA3-47A0-AA88-3D913CBED434}" type="presParOf" srcId="{1D40B8EE-212A-4177-98AA-9C192E3B8643}" destId="{E373912C-393D-4224-833A-C1387C499141}" srcOrd="0" destOrd="0" presId="urn:microsoft.com/office/officeart/2005/8/layout/pList2#1"/>
    <dgm:cxn modelId="{29B40147-5F63-4DDE-9264-F38BED6DF508}" type="presParOf" srcId="{E373912C-393D-4224-833A-C1387C499141}" destId="{CD8A81DB-407D-4E0A-B847-08D154078108}" srcOrd="0" destOrd="0" presId="urn:microsoft.com/office/officeart/2005/8/layout/pList2#1"/>
    <dgm:cxn modelId="{20F42B2C-7BFD-4366-90D3-7037545CE469}" type="presParOf" srcId="{E373912C-393D-4224-833A-C1387C499141}" destId="{EFA6EFE9-7BF2-4ADF-B8A4-F98A60727308}" srcOrd="1" destOrd="0" presId="urn:microsoft.com/office/officeart/2005/8/layout/pList2#1"/>
    <dgm:cxn modelId="{45F98D21-F5E9-488E-9013-A48BBB77377E}" type="presParOf" srcId="{E373912C-393D-4224-833A-C1387C499141}" destId="{BFACF003-E6F8-40B0-8358-0F43DAED3C84}" srcOrd="2" destOrd="0" presId="urn:microsoft.com/office/officeart/2005/8/layout/pList2#1"/>
    <dgm:cxn modelId="{7BECB03B-F157-432F-819B-41DF0789D18D}" type="presParOf" srcId="{1D40B8EE-212A-4177-98AA-9C192E3B8643}" destId="{87E7E0BA-871D-4144-BD96-1E57533396A2}" srcOrd="1" destOrd="0" presId="urn:microsoft.com/office/officeart/2005/8/layout/pList2#1"/>
    <dgm:cxn modelId="{55F21BC3-D562-4033-9B1E-73B6F176CDC4}" type="presParOf" srcId="{1D40B8EE-212A-4177-98AA-9C192E3B8643}" destId="{0BE22333-87F0-4D98-883A-778225D24903}" srcOrd="2" destOrd="0" presId="urn:microsoft.com/office/officeart/2005/8/layout/pList2#1"/>
    <dgm:cxn modelId="{215AAFC7-A8AE-4ED2-A2FE-6681D63DB5D5}" type="presParOf" srcId="{0BE22333-87F0-4D98-883A-778225D24903}" destId="{8576A52B-AB86-460C-B086-943BA74B91B2}" srcOrd="0" destOrd="0" presId="urn:microsoft.com/office/officeart/2005/8/layout/pList2#1"/>
    <dgm:cxn modelId="{2E28B0F9-4557-4493-AFAF-BC0F1E4AB646}" type="presParOf" srcId="{0BE22333-87F0-4D98-883A-778225D24903}" destId="{C8A166FA-6C38-44D8-9589-89A157DE5BF5}" srcOrd="1" destOrd="0" presId="urn:microsoft.com/office/officeart/2005/8/layout/pList2#1"/>
    <dgm:cxn modelId="{D7B497A9-C398-4579-839C-6F7E0F7C6B8B}" type="presParOf" srcId="{0BE22333-87F0-4D98-883A-778225D24903}" destId="{1AA4288D-8455-4494-96FB-7E88074ABB21}" srcOrd="2" destOrd="0" presId="urn:microsoft.com/office/officeart/2005/8/layout/pList2#1"/>
    <dgm:cxn modelId="{24890659-BA55-48A8-964B-CD18B9FE4E0C}" type="presParOf" srcId="{1D40B8EE-212A-4177-98AA-9C192E3B8643}" destId="{5545587A-83B6-4B33-8C77-2CC5B24B383B}" srcOrd="3" destOrd="0" presId="urn:microsoft.com/office/officeart/2005/8/layout/pList2#1"/>
    <dgm:cxn modelId="{BDDB77A9-70D1-42C5-B038-884DFBE331EB}" type="presParOf" srcId="{1D40B8EE-212A-4177-98AA-9C192E3B8643}" destId="{FF9B6612-C08A-40B6-9EC7-2317F5F8744F}" srcOrd="4" destOrd="0" presId="urn:microsoft.com/office/officeart/2005/8/layout/pList2#1"/>
    <dgm:cxn modelId="{75379368-D5F9-41BC-AA60-BD4D64AF6798}" type="presParOf" srcId="{FF9B6612-C08A-40B6-9EC7-2317F5F8744F}" destId="{E20945BD-40A3-4442-9C0F-BEB69BF746BF}" srcOrd="0" destOrd="0" presId="urn:microsoft.com/office/officeart/2005/8/layout/pList2#1"/>
    <dgm:cxn modelId="{6B81DC28-3A4F-4210-B358-B12156BB43AF}" type="presParOf" srcId="{FF9B6612-C08A-40B6-9EC7-2317F5F8744F}" destId="{DB934711-3073-4637-B78D-31695EFE4502}" srcOrd="1" destOrd="0" presId="urn:microsoft.com/office/officeart/2005/8/layout/pList2#1"/>
    <dgm:cxn modelId="{AC032FEB-7CB8-4C1D-8BC0-72C906B94300}" type="presParOf" srcId="{FF9B6612-C08A-40B6-9EC7-2317F5F8744F}" destId="{BBC3DB48-A98D-4D7D-94EC-68E0ED18A7DB}" srcOrd="2" destOrd="0" presId="urn:microsoft.com/office/officeart/2005/8/layout/pList2#1"/>
    <dgm:cxn modelId="{9DB58865-F266-4258-BE51-59DC0B7CC08C}" type="presParOf" srcId="{1D40B8EE-212A-4177-98AA-9C192E3B8643}" destId="{B0EFABFC-EEA0-4243-B1C8-63FEC4DABD7D}" srcOrd="5" destOrd="0" presId="urn:microsoft.com/office/officeart/2005/8/layout/pList2#1"/>
    <dgm:cxn modelId="{0436FEF7-7CB1-40A1-A2F7-523B36ACC1FF}" type="presParOf" srcId="{1D40B8EE-212A-4177-98AA-9C192E3B8643}" destId="{CC928DEE-1B12-48F7-940A-F666ABAAE382}" srcOrd="6" destOrd="0" presId="urn:microsoft.com/office/officeart/2005/8/layout/pList2#1"/>
    <dgm:cxn modelId="{A9BEA468-8892-476F-AD77-C5BBCEE14388}" type="presParOf" srcId="{CC928DEE-1B12-48F7-940A-F666ABAAE382}" destId="{6FED4B18-4501-4B5A-BD25-2B63847AF7DB}" srcOrd="0" destOrd="0" presId="urn:microsoft.com/office/officeart/2005/8/layout/pList2#1"/>
    <dgm:cxn modelId="{95DBDAAC-AFB5-4940-89CC-40904EB4BEFC}" type="presParOf" srcId="{CC928DEE-1B12-48F7-940A-F666ABAAE382}" destId="{299FEDFD-8399-400B-A2F3-73A3889B8484}" srcOrd="1" destOrd="0" presId="urn:microsoft.com/office/officeart/2005/8/layout/pList2#1"/>
    <dgm:cxn modelId="{D3810714-17D3-4C71-B9F7-AA22DCE93C88}" type="presParOf" srcId="{CC928DEE-1B12-48F7-940A-F666ABAAE382}" destId="{83C820C8-CB0E-4D0A-915B-4F62179E3B3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D1D9D0-FBD8-4318-A3ED-10372573FD6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B3E0FA9-C6A8-4770-A693-ECF0DB6C9DA5}">
      <dgm:prSet phldrT="[Text]" custT="1"/>
      <dgm:spPr/>
      <dgm:t>
        <a:bodyPr/>
        <a:lstStyle/>
        <a:p>
          <a:r>
            <a:rPr lang="en-US" sz="1400" b="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400" b="0" dirty="0" smtClean="0">
              <a:latin typeface="GHEA Grapalat" panose="02000506050000020003" pitchFamily="50" charset="0"/>
            </a:rPr>
            <a:t> </a:t>
          </a:r>
          <a:r>
            <a:rPr lang="en-US" sz="1400" b="0" dirty="0" err="1">
              <a:latin typeface="GHEA Grapalat" panose="02000506050000020003" pitchFamily="50" charset="0"/>
            </a:rPr>
            <a:t>աճուրդի</a:t>
          </a:r>
          <a:r>
            <a:rPr lang="en-US" sz="1400" b="0" dirty="0">
              <a:latin typeface="GHEA Grapalat" panose="02000506050000020003" pitchFamily="50" charset="0"/>
            </a:rPr>
            <a:t> </a:t>
          </a:r>
          <a:r>
            <a:rPr lang="en-US" sz="1400" b="0" dirty="0" err="1">
              <a:latin typeface="GHEA Grapalat" panose="02000506050000020003" pitchFamily="50" charset="0"/>
            </a:rPr>
            <a:t>համակարգի</a:t>
          </a:r>
          <a:r>
            <a:rPr lang="en-US" sz="1400" b="0" dirty="0">
              <a:latin typeface="GHEA Grapalat" panose="02000506050000020003" pitchFamily="50" charset="0"/>
            </a:rPr>
            <a:t> </a:t>
          </a:r>
          <a:r>
            <a:rPr lang="en-US" sz="1400" b="0" dirty="0" err="1">
              <a:latin typeface="GHEA Grapalat" panose="02000506050000020003" pitchFamily="50" charset="0"/>
            </a:rPr>
            <a:t>ներդրում</a:t>
          </a:r>
          <a:endParaRPr lang="en-US" sz="1400" b="0" dirty="0">
            <a:latin typeface="GHEA Grapalat" panose="02000506050000020003" pitchFamily="50" charset="0"/>
          </a:endParaRPr>
        </a:p>
      </dgm:t>
    </dgm:pt>
    <dgm:pt modelId="{A373536A-6CF7-4753-B9F6-17ACC35BC677}" type="parTrans" cxnId="{FD006452-9AE1-45F9-808D-CCC95D6720B3}">
      <dgm:prSet/>
      <dgm:spPr/>
      <dgm:t>
        <a:bodyPr/>
        <a:lstStyle/>
        <a:p>
          <a:endParaRPr lang="en-US"/>
        </a:p>
      </dgm:t>
    </dgm:pt>
    <dgm:pt modelId="{5BE5E855-FB29-4D88-92C8-C37164AAE72F}" type="sibTrans" cxnId="{FD006452-9AE1-45F9-808D-CCC95D6720B3}">
      <dgm:prSet/>
      <dgm:spPr/>
      <dgm:t>
        <a:bodyPr/>
        <a:lstStyle/>
        <a:p>
          <a:endParaRPr lang="en-US"/>
        </a:p>
      </dgm:t>
    </dgm:pt>
    <dgm:pt modelId="{3C18394A-F818-437B-B269-CC1B7CFB3722}">
      <dgm:prSet phldrT="[Text]" custT="1"/>
      <dgm:spPr/>
      <dgm:t>
        <a:bodyPr/>
        <a:lstStyle/>
        <a:p>
          <a:pPr algn="just"/>
          <a:r>
            <a:rPr lang="en-US" sz="1400" dirty="0" err="1" smtClean="0">
              <a:latin typeface="GHEA Grapalat" panose="02000506050000020003" pitchFamily="50" charset="0"/>
            </a:rPr>
            <a:t>գնումների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վերլուծության</a:t>
          </a:r>
          <a:r>
            <a:rPr lang="hy-AM" sz="1400" dirty="0" smtClean="0">
              <a:latin typeface="GHEA Grapalat" panose="02000506050000020003" pitchFamily="50" charset="0"/>
            </a:rPr>
            <a:t> և ռիսկայնության որոշման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էլեկտրոնային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համակարգ</a:t>
          </a:r>
          <a:r>
            <a:rPr lang="hy-AM" sz="1400" dirty="0" smtClean="0">
              <a:latin typeface="GHEA Grapalat" panose="02000506050000020003" pitchFamily="50" charset="0"/>
            </a:rPr>
            <a:t>երի</a:t>
          </a:r>
          <a:r>
            <a:rPr lang="en-US" sz="1400" dirty="0" smtClean="0">
              <a:latin typeface="GHEA Grapalat" panose="02000506050000020003" pitchFamily="50" charset="0"/>
            </a:rPr>
            <a:t>     </a:t>
          </a:r>
          <a:r>
            <a:rPr lang="en-US" sz="1400" dirty="0" err="1">
              <a:latin typeface="GHEA Grapalat" panose="02000506050000020003" pitchFamily="50" charset="0"/>
            </a:rPr>
            <a:t>ներդրում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F63D907C-860A-46BA-9228-68A8A1832062}" type="parTrans" cxnId="{AC059760-6904-41C1-B03C-D14473E9B964}">
      <dgm:prSet/>
      <dgm:spPr/>
      <dgm:t>
        <a:bodyPr/>
        <a:lstStyle/>
        <a:p>
          <a:endParaRPr lang="en-US"/>
        </a:p>
      </dgm:t>
    </dgm:pt>
    <dgm:pt modelId="{3329F68C-9954-4F7D-8C21-96BA5A3E146A}" type="sibTrans" cxnId="{AC059760-6904-41C1-B03C-D14473E9B964}">
      <dgm:prSet/>
      <dgm:spPr/>
      <dgm:t>
        <a:bodyPr/>
        <a:lstStyle/>
        <a:p>
          <a:endParaRPr lang="en-US"/>
        </a:p>
      </dgm:t>
    </dgm:pt>
    <dgm:pt modelId="{DA34BE8E-FFCF-44C4-8CE9-5BCF262EC307}">
      <dgm:prSet phldrT="[Text]" custT="1"/>
      <dgm:spPr/>
      <dgm:t>
        <a:bodyPr/>
        <a:lstStyle/>
        <a:p>
          <a:r>
            <a:rPr lang="en-US" sz="140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գնումների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շարունակական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զարգացում</a:t>
          </a:r>
          <a:r>
            <a:rPr lang="en-US" sz="1400" dirty="0">
              <a:latin typeface="GHEA Grapalat" panose="02000506050000020003" pitchFamily="50" charset="0"/>
            </a:rPr>
            <a:t> (</a:t>
          </a:r>
          <a:r>
            <a:rPr lang="en-US" sz="1400" dirty="0" err="1">
              <a:latin typeface="GHEA Grapalat" panose="02000506050000020003" pitchFamily="50" charset="0"/>
            </a:rPr>
            <a:t>նոր</a:t>
          </a:r>
          <a:r>
            <a:rPr lang="en-US" sz="1400" dirty="0">
              <a:latin typeface="GHEA Grapalat" panose="02000506050000020003" pitchFamily="50" charset="0"/>
            </a:rPr>
            <a:t> ARMEPS) </a:t>
          </a:r>
        </a:p>
      </dgm:t>
    </dgm:pt>
    <dgm:pt modelId="{52BE8EFC-7F81-4EE2-85BC-FAF70593F87F}" type="parTrans" cxnId="{6D352F94-3C98-4D3D-8FFF-40F8A96032D3}">
      <dgm:prSet/>
      <dgm:spPr/>
      <dgm:t>
        <a:bodyPr/>
        <a:lstStyle/>
        <a:p>
          <a:endParaRPr lang="en-US"/>
        </a:p>
      </dgm:t>
    </dgm:pt>
    <dgm:pt modelId="{B604D65D-DA3B-4766-8313-411ABEA3D676}" type="sibTrans" cxnId="{6D352F94-3C98-4D3D-8FFF-40F8A96032D3}">
      <dgm:prSet/>
      <dgm:spPr/>
      <dgm:t>
        <a:bodyPr/>
        <a:lstStyle/>
        <a:p>
          <a:endParaRPr lang="en-US"/>
        </a:p>
      </dgm:t>
    </dgm:pt>
    <dgm:pt modelId="{8F3DAAC8-BE77-45C5-B030-CEA91FF3231F}">
      <dgm:prSet phldrT="[Text]" custT="1"/>
      <dgm:spPr/>
      <dgm:t>
        <a:bodyPr/>
        <a:lstStyle/>
        <a:p>
          <a:r>
            <a:rPr lang="en-US" sz="140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գնումների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համակարգի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ընդլայնում</a:t>
          </a:r>
          <a:r>
            <a:rPr lang="en-US" sz="1400" dirty="0">
              <a:latin typeface="GHEA Grapalat" panose="02000506050000020003" pitchFamily="50" charset="0"/>
            </a:rPr>
            <a:t> (200 </a:t>
          </a:r>
          <a:r>
            <a:rPr lang="en-US" sz="1400" dirty="0" err="1">
              <a:latin typeface="GHEA Grapalat" panose="02000506050000020003" pitchFamily="50" charset="0"/>
            </a:rPr>
            <a:t>մլն</a:t>
          </a:r>
          <a:r>
            <a:rPr lang="en-US" sz="1400" dirty="0">
              <a:latin typeface="GHEA Grapalat" panose="02000506050000020003" pitchFamily="50" charset="0"/>
            </a:rPr>
            <a:t>. </a:t>
          </a:r>
          <a:r>
            <a:rPr lang="en-US" sz="1400" dirty="0" err="1">
              <a:latin typeface="GHEA Grapalat" panose="02000506050000020003" pitchFamily="50" charset="0"/>
            </a:rPr>
            <a:t>դրամից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ավել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գնումների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կատարող</a:t>
          </a:r>
          <a:r>
            <a:rPr lang="en-US" sz="1400" dirty="0">
              <a:latin typeface="GHEA Grapalat" panose="02000506050000020003" pitchFamily="50" charset="0"/>
            </a:rPr>
            <a:t> ՊՈԱԿ-</a:t>
          </a:r>
          <a:r>
            <a:rPr lang="en-US" sz="1400" dirty="0" err="1">
              <a:latin typeface="GHEA Grapalat" panose="02000506050000020003" pitchFamily="50" charset="0"/>
            </a:rPr>
            <a:t>ների</a:t>
          </a:r>
          <a:r>
            <a:rPr lang="en-US" sz="1400" dirty="0">
              <a:latin typeface="GHEA Grapalat" panose="02000506050000020003" pitchFamily="50" charset="0"/>
            </a:rPr>
            <a:t> </a:t>
          </a:r>
          <a:r>
            <a:rPr lang="en-US" sz="1400" dirty="0" err="1">
              <a:latin typeface="GHEA Grapalat" panose="02000506050000020003" pitchFamily="50" charset="0"/>
            </a:rPr>
            <a:t>ներառում</a:t>
          </a:r>
          <a:r>
            <a:rPr lang="en-US" sz="1400" dirty="0">
              <a:latin typeface="GHEA Grapalat" panose="02000506050000020003" pitchFamily="50" charset="0"/>
            </a:rPr>
            <a:t> )</a:t>
          </a:r>
        </a:p>
      </dgm:t>
    </dgm:pt>
    <dgm:pt modelId="{0DCA5100-16AF-403D-8D51-05189A2754F8}" type="parTrans" cxnId="{7D657015-31AD-4A94-809A-48D08B3ECAE5}">
      <dgm:prSet/>
      <dgm:spPr/>
      <dgm:t>
        <a:bodyPr/>
        <a:lstStyle/>
        <a:p>
          <a:endParaRPr lang="en-US"/>
        </a:p>
      </dgm:t>
    </dgm:pt>
    <dgm:pt modelId="{30B3FB49-D34D-4B79-A8B0-EFAB1DC58F8B}" type="sibTrans" cxnId="{7D657015-31AD-4A94-809A-48D08B3ECAE5}">
      <dgm:prSet/>
      <dgm:spPr/>
      <dgm:t>
        <a:bodyPr/>
        <a:lstStyle/>
        <a:p>
          <a:endParaRPr lang="en-US"/>
        </a:p>
      </dgm:t>
    </dgm:pt>
    <dgm:pt modelId="{6AE1F749-6FB9-4861-AA12-4BE62A9B2782}">
      <dgm:prSet custT="1"/>
      <dgm:spPr/>
      <dgm:t>
        <a:bodyPr/>
        <a:lstStyle/>
        <a:p>
          <a:r>
            <a:rPr lang="en-US" sz="1400" dirty="0" smtClean="0">
              <a:latin typeface="GHEA Grapalat" panose="02000506050000020003" pitchFamily="50" charset="0"/>
            </a:rPr>
            <a:t>գ</a:t>
          </a:r>
          <a:r>
            <a:rPr lang="hy-AM" sz="1400" dirty="0" smtClean="0">
              <a:latin typeface="GHEA Grapalat" panose="02000506050000020003" pitchFamily="50" charset="0"/>
            </a:rPr>
            <a:t>նումների և </a:t>
          </a:r>
          <a:r>
            <a:rPr lang="en-US" sz="1400" dirty="0" smtClean="0">
              <a:latin typeface="GHEA Grapalat" panose="02000506050000020003" pitchFamily="50" charset="0"/>
            </a:rPr>
            <a:t>գ</a:t>
          </a:r>
          <a:r>
            <a:rPr lang="hy-AM" sz="1400" dirty="0" smtClean="0">
              <a:latin typeface="GHEA Grapalat" panose="02000506050000020003" pitchFamily="50" charset="0"/>
            </a:rPr>
            <a:t>անձապետական էլեկտրոնային համակարգերի համակցում</a:t>
          </a:r>
        </a:p>
      </dgm:t>
    </dgm:pt>
    <dgm:pt modelId="{2889114F-E1A7-470F-A7FF-FCB305106974}" type="parTrans" cxnId="{99C3263C-7306-4487-880E-6E9253AE74A0}">
      <dgm:prSet/>
      <dgm:spPr/>
      <dgm:t>
        <a:bodyPr/>
        <a:lstStyle/>
        <a:p>
          <a:endParaRPr lang="en-US"/>
        </a:p>
      </dgm:t>
    </dgm:pt>
    <dgm:pt modelId="{2C18BAC1-9075-4BCC-9AC2-8B823D076064}" type="sibTrans" cxnId="{99C3263C-7306-4487-880E-6E9253AE74A0}">
      <dgm:prSet/>
      <dgm:spPr/>
      <dgm:t>
        <a:bodyPr/>
        <a:lstStyle/>
        <a:p>
          <a:endParaRPr lang="en-US"/>
        </a:p>
      </dgm:t>
    </dgm:pt>
    <dgm:pt modelId="{1920D3FA-8958-4D4A-B708-508A6FB04674}" type="pres">
      <dgm:prSet presAssocID="{7DD1D9D0-FBD8-4318-A3ED-10372573FD68}" presName="arrowDiagram" presStyleCnt="0">
        <dgm:presLayoutVars>
          <dgm:chMax val="5"/>
          <dgm:dir/>
          <dgm:resizeHandles val="exact"/>
        </dgm:presLayoutVars>
      </dgm:prSet>
      <dgm:spPr/>
    </dgm:pt>
    <dgm:pt modelId="{F2E058F9-26B1-4F81-88BB-8E6D851E62A3}" type="pres">
      <dgm:prSet presAssocID="{7DD1D9D0-FBD8-4318-A3ED-10372573FD68}" presName="arrow" presStyleLbl="bgShp" presStyleIdx="0" presStyleCnt="1" custScaleX="128735" custLinFactNeighborX="-693" custLinFactNeighborY="-158"/>
      <dgm:spPr/>
    </dgm:pt>
    <dgm:pt modelId="{F671FA3B-6FB3-4CD5-977D-E3A82BA4D56A}" type="pres">
      <dgm:prSet presAssocID="{7DD1D9D0-FBD8-4318-A3ED-10372573FD68}" presName="arrowDiagram5" presStyleCnt="0"/>
      <dgm:spPr/>
    </dgm:pt>
    <dgm:pt modelId="{BF855729-6750-4B4D-B0E1-A326CD67C9DD}" type="pres">
      <dgm:prSet presAssocID="{8B3E0FA9-C6A8-4770-A693-ECF0DB6C9DA5}" presName="bullet5a" presStyleLbl="node1" presStyleIdx="0" presStyleCnt="5"/>
      <dgm:spPr/>
    </dgm:pt>
    <dgm:pt modelId="{266C02D9-8537-44D4-B726-6A5DA304C815}" type="pres">
      <dgm:prSet presAssocID="{8B3E0FA9-C6A8-4770-A693-ECF0DB6C9DA5}" presName="textBox5a" presStyleLbl="revTx" presStyleIdx="0" presStyleCnt="5" custScaleX="162198" custScaleY="69751" custLinFactNeighborX="29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B5E0A-43A9-40AD-9BBF-7F390A57089A}" type="pres">
      <dgm:prSet presAssocID="{3C18394A-F818-437B-B269-CC1B7CFB3722}" presName="bullet5b" presStyleLbl="node1" presStyleIdx="1" presStyleCnt="5"/>
      <dgm:spPr/>
    </dgm:pt>
    <dgm:pt modelId="{5004272D-C720-41E4-B8FF-CC6438BEC536}" type="pres">
      <dgm:prSet presAssocID="{3C18394A-F818-437B-B269-CC1B7CFB3722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00C25-B51A-4695-BC3B-8D914F2BC361}" type="pres">
      <dgm:prSet presAssocID="{DA34BE8E-FFCF-44C4-8CE9-5BCF262EC307}" presName="bullet5c" presStyleLbl="node1" presStyleIdx="2" presStyleCnt="5"/>
      <dgm:spPr/>
    </dgm:pt>
    <dgm:pt modelId="{EB4A7877-592E-4B43-9158-DE07B4A94675}" type="pres">
      <dgm:prSet presAssocID="{DA34BE8E-FFCF-44C4-8CE9-5BCF262EC30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3D6BD-ADB4-4DB2-B02B-842857530762}" type="pres">
      <dgm:prSet presAssocID="{8F3DAAC8-BE77-45C5-B030-CEA91FF3231F}" presName="bullet5d" presStyleLbl="node1" presStyleIdx="3" presStyleCnt="5"/>
      <dgm:spPr/>
      <dgm:t>
        <a:bodyPr/>
        <a:lstStyle/>
        <a:p>
          <a:endParaRPr lang="en-US"/>
        </a:p>
      </dgm:t>
    </dgm:pt>
    <dgm:pt modelId="{B245E22F-52A3-4E4F-991F-98A38E291F10}" type="pres">
      <dgm:prSet presAssocID="{8F3DAAC8-BE77-45C5-B030-CEA91FF3231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F50F7-8AC9-4C14-9409-3F68561A7436}" type="pres">
      <dgm:prSet presAssocID="{6AE1F749-6FB9-4861-AA12-4BE62A9B2782}" presName="bullet5e" presStyleLbl="node1" presStyleIdx="4" presStyleCnt="5"/>
      <dgm:spPr/>
    </dgm:pt>
    <dgm:pt modelId="{4D6E8B95-D75E-4609-9F88-200A43A4E4BA}" type="pres">
      <dgm:prSet presAssocID="{6AE1F749-6FB9-4861-AA12-4BE62A9B2782}" presName="textBox5e" presStyleLbl="revTx" presStyleIdx="4" presStyleCnt="5" custScaleX="106545" custScaleY="30738" custLinFactNeighborX="3856" custLinFactNeighborY="-29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3A8A16-9F8F-4C45-A7CB-FD94CDA7811E}" type="presOf" srcId="{6AE1F749-6FB9-4861-AA12-4BE62A9B2782}" destId="{4D6E8B95-D75E-4609-9F88-200A43A4E4BA}" srcOrd="0" destOrd="0" presId="urn:microsoft.com/office/officeart/2005/8/layout/arrow2"/>
    <dgm:cxn modelId="{0277E1D1-8FDB-4904-9480-067E79984021}" type="presOf" srcId="{DA34BE8E-FFCF-44C4-8CE9-5BCF262EC307}" destId="{EB4A7877-592E-4B43-9158-DE07B4A94675}" srcOrd="0" destOrd="0" presId="urn:microsoft.com/office/officeart/2005/8/layout/arrow2"/>
    <dgm:cxn modelId="{FD006452-9AE1-45F9-808D-CCC95D6720B3}" srcId="{7DD1D9D0-FBD8-4318-A3ED-10372573FD68}" destId="{8B3E0FA9-C6A8-4770-A693-ECF0DB6C9DA5}" srcOrd="0" destOrd="0" parTransId="{A373536A-6CF7-4753-B9F6-17ACC35BC677}" sibTransId="{5BE5E855-FB29-4D88-92C8-C37164AAE72F}"/>
    <dgm:cxn modelId="{99C3263C-7306-4487-880E-6E9253AE74A0}" srcId="{7DD1D9D0-FBD8-4318-A3ED-10372573FD68}" destId="{6AE1F749-6FB9-4861-AA12-4BE62A9B2782}" srcOrd="4" destOrd="0" parTransId="{2889114F-E1A7-470F-A7FF-FCB305106974}" sibTransId="{2C18BAC1-9075-4BCC-9AC2-8B823D076064}"/>
    <dgm:cxn modelId="{7D657015-31AD-4A94-809A-48D08B3ECAE5}" srcId="{7DD1D9D0-FBD8-4318-A3ED-10372573FD68}" destId="{8F3DAAC8-BE77-45C5-B030-CEA91FF3231F}" srcOrd="3" destOrd="0" parTransId="{0DCA5100-16AF-403D-8D51-05189A2754F8}" sibTransId="{30B3FB49-D34D-4B79-A8B0-EFAB1DC58F8B}"/>
    <dgm:cxn modelId="{AC059760-6904-41C1-B03C-D14473E9B964}" srcId="{7DD1D9D0-FBD8-4318-A3ED-10372573FD68}" destId="{3C18394A-F818-437B-B269-CC1B7CFB3722}" srcOrd="1" destOrd="0" parTransId="{F63D907C-860A-46BA-9228-68A8A1832062}" sibTransId="{3329F68C-9954-4F7D-8C21-96BA5A3E146A}"/>
    <dgm:cxn modelId="{EA2E3B9E-A920-49F7-80A1-EACE90270BF2}" type="presOf" srcId="{3C18394A-F818-437B-B269-CC1B7CFB3722}" destId="{5004272D-C720-41E4-B8FF-CC6438BEC536}" srcOrd="0" destOrd="0" presId="urn:microsoft.com/office/officeart/2005/8/layout/arrow2"/>
    <dgm:cxn modelId="{C7FEF00E-B403-4CA5-9872-B3FDCC4D2D0E}" type="presOf" srcId="{8F3DAAC8-BE77-45C5-B030-CEA91FF3231F}" destId="{B245E22F-52A3-4E4F-991F-98A38E291F10}" srcOrd="0" destOrd="0" presId="urn:microsoft.com/office/officeart/2005/8/layout/arrow2"/>
    <dgm:cxn modelId="{74AC6F41-F2AD-4D6F-85B0-B781DED00FF7}" type="presOf" srcId="{7DD1D9D0-FBD8-4318-A3ED-10372573FD68}" destId="{1920D3FA-8958-4D4A-B708-508A6FB04674}" srcOrd="0" destOrd="0" presId="urn:microsoft.com/office/officeart/2005/8/layout/arrow2"/>
    <dgm:cxn modelId="{BBF411F4-A048-4C5B-9779-6145C98453C0}" type="presOf" srcId="{8B3E0FA9-C6A8-4770-A693-ECF0DB6C9DA5}" destId="{266C02D9-8537-44D4-B726-6A5DA304C815}" srcOrd="0" destOrd="0" presId="urn:microsoft.com/office/officeart/2005/8/layout/arrow2"/>
    <dgm:cxn modelId="{6D352F94-3C98-4D3D-8FFF-40F8A96032D3}" srcId="{7DD1D9D0-FBD8-4318-A3ED-10372573FD68}" destId="{DA34BE8E-FFCF-44C4-8CE9-5BCF262EC307}" srcOrd="2" destOrd="0" parTransId="{52BE8EFC-7F81-4EE2-85BC-FAF70593F87F}" sibTransId="{B604D65D-DA3B-4766-8313-411ABEA3D676}"/>
    <dgm:cxn modelId="{A58B3679-ECF5-4CB0-96A7-5030DB2455B2}" type="presParOf" srcId="{1920D3FA-8958-4D4A-B708-508A6FB04674}" destId="{F2E058F9-26B1-4F81-88BB-8E6D851E62A3}" srcOrd="0" destOrd="0" presId="urn:microsoft.com/office/officeart/2005/8/layout/arrow2"/>
    <dgm:cxn modelId="{288A16E6-E2D1-47F0-AAE0-EE8F32608087}" type="presParOf" srcId="{1920D3FA-8958-4D4A-B708-508A6FB04674}" destId="{F671FA3B-6FB3-4CD5-977D-E3A82BA4D56A}" srcOrd="1" destOrd="0" presId="urn:microsoft.com/office/officeart/2005/8/layout/arrow2"/>
    <dgm:cxn modelId="{98B900B9-4091-4D28-B977-AF6893B0D3F0}" type="presParOf" srcId="{F671FA3B-6FB3-4CD5-977D-E3A82BA4D56A}" destId="{BF855729-6750-4B4D-B0E1-A326CD67C9DD}" srcOrd="0" destOrd="0" presId="urn:microsoft.com/office/officeart/2005/8/layout/arrow2"/>
    <dgm:cxn modelId="{E74CCA2B-E418-4790-A264-E56B0BE41D09}" type="presParOf" srcId="{F671FA3B-6FB3-4CD5-977D-E3A82BA4D56A}" destId="{266C02D9-8537-44D4-B726-6A5DA304C815}" srcOrd="1" destOrd="0" presId="urn:microsoft.com/office/officeart/2005/8/layout/arrow2"/>
    <dgm:cxn modelId="{1C214014-3126-4E29-9110-6A6B8212E51F}" type="presParOf" srcId="{F671FA3B-6FB3-4CD5-977D-E3A82BA4D56A}" destId="{AE0B5E0A-43A9-40AD-9BBF-7F390A57089A}" srcOrd="2" destOrd="0" presId="urn:microsoft.com/office/officeart/2005/8/layout/arrow2"/>
    <dgm:cxn modelId="{7B402BA5-753D-479F-9B60-A7FE4F9B9A13}" type="presParOf" srcId="{F671FA3B-6FB3-4CD5-977D-E3A82BA4D56A}" destId="{5004272D-C720-41E4-B8FF-CC6438BEC536}" srcOrd="3" destOrd="0" presId="urn:microsoft.com/office/officeart/2005/8/layout/arrow2"/>
    <dgm:cxn modelId="{C0C6048F-C54D-47AD-90DF-9756F70E9F70}" type="presParOf" srcId="{F671FA3B-6FB3-4CD5-977D-E3A82BA4D56A}" destId="{46E00C25-B51A-4695-BC3B-8D914F2BC361}" srcOrd="4" destOrd="0" presId="urn:microsoft.com/office/officeart/2005/8/layout/arrow2"/>
    <dgm:cxn modelId="{AADB8E85-632E-43FD-97F7-8AB0332F7259}" type="presParOf" srcId="{F671FA3B-6FB3-4CD5-977D-E3A82BA4D56A}" destId="{EB4A7877-592E-4B43-9158-DE07B4A94675}" srcOrd="5" destOrd="0" presId="urn:microsoft.com/office/officeart/2005/8/layout/arrow2"/>
    <dgm:cxn modelId="{1072BA33-1DD5-4057-957F-23D3546D5C6C}" type="presParOf" srcId="{F671FA3B-6FB3-4CD5-977D-E3A82BA4D56A}" destId="{FB13D6BD-ADB4-4DB2-B02B-842857530762}" srcOrd="6" destOrd="0" presId="urn:microsoft.com/office/officeart/2005/8/layout/arrow2"/>
    <dgm:cxn modelId="{EC647403-DAD5-4BC6-A3B4-7C17F3D636A3}" type="presParOf" srcId="{F671FA3B-6FB3-4CD5-977D-E3A82BA4D56A}" destId="{B245E22F-52A3-4E4F-991F-98A38E291F10}" srcOrd="7" destOrd="0" presId="urn:microsoft.com/office/officeart/2005/8/layout/arrow2"/>
    <dgm:cxn modelId="{4DBF2E02-24FE-4BC6-B90A-1E6C4F279753}" type="presParOf" srcId="{F671FA3B-6FB3-4CD5-977D-E3A82BA4D56A}" destId="{B3AF50F7-8AC9-4C14-9409-3F68561A7436}" srcOrd="8" destOrd="0" presId="urn:microsoft.com/office/officeart/2005/8/layout/arrow2"/>
    <dgm:cxn modelId="{F912F4E1-825E-4C1C-81FA-8A6169555D85}" type="presParOf" srcId="{F671FA3B-6FB3-4CD5-977D-E3A82BA4D56A}" destId="{4D6E8B95-D75E-4609-9F88-200A43A4E4B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13434C6-19CD-4662-86D9-84771032D809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82F9D82-7D4C-4457-A982-47BAC8BC3390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1</a:t>
          </a:r>
          <a:endParaRPr lang="en-US" dirty="0">
            <a:latin typeface="GHEA Grapalat" panose="02000506050000020003" pitchFamily="50" charset="0"/>
          </a:endParaRPr>
        </a:p>
      </dgm:t>
    </dgm:pt>
    <dgm:pt modelId="{2F3C5EE4-7FA4-49E7-9BC5-BF06BDC162F6}" type="par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7D85105-CBCF-4DE2-A55E-7A8E89E8B18E}" type="sib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F05D8094-C8E4-4DBE-B765-0BB930EAEF0D}">
      <dgm:prSet phldrT="[Text]"/>
      <dgm:spPr/>
      <dgm:t>
        <a:bodyPr/>
        <a:lstStyle/>
        <a:p>
          <a:pPr algn="just"/>
          <a:r>
            <a:rPr lang="en-US" baseline="0" dirty="0" err="1" smtClean="0">
              <a:latin typeface="GHEA Grapalat" panose="02000506050000020003" pitchFamily="50" charset="0"/>
            </a:rPr>
            <a:t>ֆինանսական</a:t>
          </a:r>
          <a:r>
            <a:rPr lang="en-US" baseline="0" dirty="0" smtClean="0"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latin typeface="GHEA Grapalat" panose="02000506050000020003" pitchFamily="50" charset="0"/>
            </a:rPr>
            <a:t>կառավարման</a:t>
          </a:r>
          <a:r>
            <a:rPr lang="hy-AM" baseline="0" dirty="0" smtClean="0">
              <a:latin typeface="GHEA Grapalat" panose="02000506050000020003" pitchFamily="50" charset="0"/>
            </a:rPr>
            <a:t> և </a:t>
          </a:r>
          <a:r>
            <a:rPr lang="en-US" baseline="0" dirty="0" err="1" smtClean="0">
              <a:latin typeface="GHEA Grapalat" panose="02000506050000020003" pitchFamily="50" charset="0"/>
            </a:rPr>
            <a:t>հսկողության</a:t>
          </a:r>
          <a:r>
            <a:rPr lang="en-US" baseline="0" dirty="0" smtClean="0"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latin typeface="GHEA Grapalat" panose="02000506050000020003" pitchFamily="50" charset="0"/>
            </a:rPr>
            <a:t>բացերի</a:t>
          </a:r>
          <a:r>
            <a:rPr lang="en-US" baseline="0" dirty="0" smtClean="0"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latin typeface="GHEA Grapalat" panose="02000506050000020003" pitchFamily="50" charset="0"/>
            </a:rPr>
            <a:t>վերլուծությ</a:t>
          </a:r>
          <a:r>
            <a:rPr lang="hy-AM" baseline="0" dirty="0" smtClean="0">
              <a:latin typeface="GHEA Grapalat" panose="02000506050000020003" pitchFamily="50" charset="0"/>
            </a:rPr>
            <a:t>ան արդյունքներով մեթոդաբանության վերանայում</a:t>
          </a:r>
          <a:endParaRPr lang="en-US" dirty="0">
            <a:latin typeface="GHEA Grapalat" panose="02000506050000020003" pitchFamily="50" charset="0"/>
          </a:endParaRPr>
        </a:p>
      </dgm:t>
    </dgm:pt>
    <dgm:pt modelId="{02163634-118E-404D-AE88-E8D9F5285C12}" type="par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3885BEF7-01B0-481D-8765-F01E4170D991}" type="sib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DA59938-71F9-4324-B8CF-CD3C0F789E9F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2</a:t>
          </a:r>
          <a:endParaRPr lang="en-US" dirty="0">
            <a:latin typeface="GHEA Grapalat" panose="02000506050000020003" pitchFamily="50" charset="0"/>
          </a:endParaRPr>
        </a:p>
      </dgm:t>
    </dgm:pt>
    <dgm:pt modelId="{E018415E-FA91-439D-807A-60B72357FA53}" type="par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C0860E9-5A44-4984-A028-65312DAB9A87}" type="sib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2C216942-9A72-4FC9-9167-00E4F6A5CCE7}">
      <dgm:prSet phldrT="[Text]"/>
      <dgm:spPr/>
      <dgm:t>
        <a:bodyPr/>
        <a:lstStyle/>
        <a:p>
          <a:pPr algn="just"/>
          <a:r>
            <a:rPr lang="en-US" dirty="0" err="1" smtClean="0">
              <a:latin typeface="GHEA Grapalat" panose="02000506050000020003" pitchFamily="50" charset="0"/>
            </a:rPr>
            <a:t>համակարգահեն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աուդիտի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իրականացման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ձեռնարկ</a:t>
          </a:r>
          <a:r>
            <a:rPr lang="hy-AM" dirty="0" smtClean="0">
              <a:latin typeface="GHEA Grapalat" panose="02000506050000020003" pitchFamily="50" charset="0"/>
            </a:rPr>
            <a:t>ի մշակում,</a:t>
          </a:r>
          <a:r>
            <a:rPr lang="en-US" dirty="0" smtClean="0">
              <a:latin typeface="GHEA Grapalat" panose="02000506050000020003" pitchFamily="50" charset="0"/>
            </a:rPr>
            <a:t> </a:t>
          </a:r>
          <a:r>
            <a:rPr lang="en-US" dirty="0" err="1" smtClean="0">
              <a:latin typeface="GHEA Grapalat" panose="02000506050000020003" pitchFamily="50" charset="0"/>
            </a:rPr>
            <a:t>փորձարկ</a:t>
          </a:r>
          <a:r>
            <a:rPr lang="hy-AM" dirty="0" smtClean="0">
              <a:latin typeface="GHEA Grapalat" panose="02000506050000020003" pitchFamily="50" charset="0"/>
            </a:rPr>
            <a:t>ում, ամփոփում</a:t>
          </a:r>
          <a:endParaRPr lang="en-US" dirty="0">
            <a:latin typeface="GHEA Grapalat" panose="02000506050000020003" pitchFamily="50" charset="0"/>
          </a:endParaRPr>
        </a:p>
      </dgm:t>
    </dgm:pt>
    <dgm:pt modelId="{D19810A5-59AB-423C-967C-653DA787DAA3}" type="par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08477BE-6057-4444-B8F1-88FBAB84376D}" type="sib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8C521CAD-1299-4D5F-BEFD-F76857245CE0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3</a:t>
          </a:r>
          <a:endParaRPr lang="en-US" dirty="0">
            <a:latin typeface="GHEA Grapalat" panose="02000506050000020003" pitchFamily="50" charset="0"/>
          </a:endParaRPr>
        </a:p>
      </dgm:t>
    </dgm:pt>
    <dgm:pt modelId="{02E17F27-6A7C-456A-9EAC-7896699FD195}" type="par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6BCE240-2E7D-4DC9-ABC6-085121A33233}" type="sib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C2946D4-7031-4AE4-817C-2B9DC894A0F2}">
      <dgm:prSet phldrT="[Text]"/>
      <dgm:spPr/>
      <dgm:t>
        <a:bodyPr/>
        <a:lstStyle/>
        <a:p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ս</a:t>
          </a:r>
          <a:r>
            <a:rPr lang="hy-AM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կսվել է 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«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Ֆինանսական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կառավարման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hy-AM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և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հսկողության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մասին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» ՀՀ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օրենքի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հայեցակարգի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hy-AM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և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օրենքի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նախագծերի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hy-AM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վերանայ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ման</a:t>
          </a:r>
          <a:r>
            <a:rPr lang="en-US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աշխատանքները</a:t>
          </a:r>
          <a:endParaRPr lang="en-US" dirty="0">
            <a:solidFill>
              <a:schemeClr val="tx1"/>
            </a:solidFill>
            <a:latin typeface="GHEA Grapalat" panose="02000506050000020003" pitchFamily="50" charset="0"/>
          </a:endParaRPr>
        </a:p>
      </dgm:t>
    </dgm:pt>
    <dgm:pt modelId="{9F7BAB7E-1CFF-4106-B35C-F0A417452E62}" type="par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7314220F-FEC4-44AA-99EC-949147A09547}" type="sib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C16CE2AE-CC2D-49A4-A51A-5B02B5CC2265}" type="pres">
      <dgm:prSet presAssocID="{C13434C6-19CD-4662-86D9-84771032D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B8D24-011E-4CB8-92FE-23B151059526}" type="pres">
      <dgm:prSet presAssocID="{C82F9D82-7D4C-4457-A982-47BAC8BC3390}" presName="composite" presStyleCnt="0"/>
      <dgm:spPr/>
    </dgm:pt>
    <dgm:pt modelId="{3B6DA8EF-CAB4-43F1-B202-FEAC7EF283B5}" type="pres">
      <dgm:prSet presAssocID="{C82F9D82-7D4C-4457-A982-47BAC8BC339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76451-8671-47DA-933C-D950C4FEDE1B}" type="pres">
      <dgm:prSet presAssocID="{C82F9D82-7D4C-4457-A982-47BAC8BC339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D7D9-9612-4A2C-9DB7-720B97FCDE7F}" type="pres">
      <dgm:prSet presAssocID="{47D85105-CBCF-4DE2-A55E-7A8E89E8B18E}" presName="sp" presStyleCnt="0"/>
      <dgm:spPr/>
    </dgm:pt>
    <dgm:pt modelId="{EB095C6D-3867-4C51-BDD0-2830353500C0}" type="pres">
      <dgm:prSet presAssocID="{5DA59938-71F9-4324-B8CF-CD3C0F789E9F}" presName="composite" presStyleCnt="0"/>
      <dgm:spPr/>
    </dgm:pt>
    <dgm:pt modelId="{D7DBD7EB-5186-40C4-AB21-7694927AA7F9}" type="pres">
      <dgm:prSet presAssocID="{5DA59938-71F9-4324-B8CF-CD3C0F789E9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5763E-618A-4390-8CCC-06B6101BE2E1}" type="pres">
      <dgm:prSet presAssocID="{5DA59938-71F9-4324-B8CF-CD3C0F789E9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46800-5798-463A-B3BB-BA8B0CF59B7E}" type="pres">
      <dgm:prSet presAssocID="{0C0860E9-5A44-4984-A028-65312DAB9A87}" presName="sp" presStyleCnt="0"/>
      <dgm:spPr/>
    </dgm:pt>
    <dgm:pt modelId="{271732AB-4DC8-4437-B048-7BDF335452A3}" type="pres">
      <dgm:prSet presAssocID="{8C521CAD-1299-4D5F-BEFD-F76857245CE0}" presName="composite" presStyleCnt="0"/>
      <dgm:spPr/>
    </dgm:pt>
    <dgm:pt modelId="{773133E8-998A-4775-AACC-A31A7959A92E}" type="pres">
      <dgm:prSet presAssocID="{8C521CAD-1299-4D5F-BEFD-F76857245C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87C8-26AD-42E7-8820-95A95004C715}" type="pres">
      <dgm:prSet presAssocID="{8C521CAD-1299-4D5F-BEFD-F76857245CE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08E23-C4DC-41DD-A600-F7CF8986E053}" type="presOf" srcId="{4C2946D4-7031-4AE4-817C-2B9DC894A0F2}" destId="{ED1587C8-26AD-42E7-8820-95A95004C715}" srcOrd="0" destOrd="0" presId="urn:microsoft.com/office/officeart/2005/8/layout/chevron2"/>
    <dgm:cxn modelId="{81C6092D-A786-412C-9670-3A9D69090918}" type="presOf" srcId="{8C521CAD-1299-4D5F-BEFD-F76857245CE0}" destId="{773133E8-998A-4775-AACC-A31A7959A92E}" srcOrd="0" destOrd="0" presId="urn:microsoft.com/office/officeart/2005/8/layout/chevron2"/>
    <dgm:cxn modelId="{2080F3EA-315B-4082-AC02-96E238F097E9}" srcId="{C13434C6-19CD-4662-86D9-84771032D809}" destId="{C82F9D82-7D4C-4457-A982-47BAC8BC3390}" srcOrd="0" destOrd="0" parTransId="{2F3C5EE4-7FA4-49E7-9BC5-BF06BDC162F6}" sibTransId="{47D85105-CBCF-4DE2-A55E-7A8E89E8B18E}"/>
    <dgm:cxn modelId="{0A29FC05-A9A2-4600-9981-43ECD61B77B7}" srcId="{C13434C6-19CD-4662-86D9-84771032D809}" destId="{8C521CAD-1299-4D5F-BEFD-F76857245CE0}" srcOrd="2" destOrd="0" parTransId="{02E17F27-6A7C-456A-9EAC-7896699FD195}" sibTransId="{06BCE240-2E7D-4DC9-ABC6-085121A33233}"/>
    <dgm:cxn modelId="{C49ADDD0-B7F3-4069-9CD5-094FC2A71378}" srcId="{5DA59938-71F9-4324-B8CF-CD3C0F789E9F}" destId="{2C216942-9A72-4FC9-9167-00E4F6A5CCE7}" srcOrd="0" destOrd="0" parTransId="{D19810A5-59AB-423C-967C-653DA787DAA3}" sibTransId="{508477BE-6057-4444-B8F1-88FBAB84376D}"/>
    <dgm:cxn modelId="{C81F427A-4F77-46CA-8E24-41B3D341B7FB}" type="presOf" srcId="{F05D8094-C8E4-4DBE-B765-0BB930EAEF0D}" destId="{D2D76451-8671-47DA-933C-D950C4FEDE1B}" srcOrd="0" destOrd="0" presId="urn:microsoft.com/office/officeart/2005/8/layout/chevron2"/>
    <dgm:cxn modelId="{F9443F3B-2175-406C-902A-1A46DE6C9FE8}" srcId="{8C521CAD-1299-4D5F-BEFD-F76857245CE0}" destId="{4C2946D4-7031-4AE4-817C-2B9DC894A0F2}" srcOrd="0" destOrd="0" parTransId="{9F7BAB7E-1CFF-4106-B35C-F0A417452E62}" sibTransId="{7314220F-FEC4-44AA-99EC-949147A09547}"/>
    <dgm:cxn modelId="{0CED9D00-1EC7-4DB4-AA00-2389A0283783}" type="presOf" srcId="{C13434C6-19CD-4662-86D9-84771032D809}" destId="{C16CE2AE-CC2D-49A4-A51A-5B02B5CC2265}" srcOrd="0" destOrd="0" presId="urn:microsoft.com/office/officeart/2005/8/layout/chevron2"/>
    <dgm:cxn modelId="{B941AACF-B36B-4AAB-B883-95E661F3BA2F}" type="presOf" srcId="{C82F9D82-7D4C-4457-A982-47BAC8BC3390}" destId="{3B6DA8EF-CAB4-43F1-B202-FEAC7EF283B5}" srcOrd="0" destOrd="0" presId="urn:microsoft.com/office/officeart/2005/8/layout/chevron2"/>
    <dgm:cxn modelId="{EFE49AAB-1C7B-4FAA-88FF-FA2C5EF6AE7D}" type="presOf" srcId="{2C216942-9A72-4FC9-9167-00E4F6A5CCE7}" destId="{43D5763E-618A-4390-8CCC-06B6101BE2E1}" srcOrd="0" destOrd="0" presId="urn:microsoft.com/office/officeart/2005/8/layout/chevron2"/>
    <dgm:cxn modelId="{A7C26261-801E-49C2-86E2-3CF8ED8D38BE}" srcId="{C13434C6-19CD-4662-86D9-84771032D809}" destId="{5DA59938-71F9-4324-B8CF-CD3C0F789E9F}" srcOrd="1" destOrd="0" parTransId="{E018415E-FA91-439D-807A-60B72357FA53}" sibTransId="{0C0860E9-5A44-4984-A028-65312DAB9A87}"/>
    <dgm:cxn modelId="{A003CA47-B110-4048-853C-DA0E76654541}" type="presOf" srcId="{5DA59938-71F9-4324-B8CF-CD3C0F789E9F}" destId="{D7DBD7EB-5186-40C4-AB21-7694927AA7F9}" srcOrd="0" destOrd="0" presId="urn:microsoft.com/office/officeart/2005/8/layout/chevron2"/>
    <dgm:cxn modelId="{C717A9C4-DFFA-43D4-BA85-3FB92ECB51B7}" srcId="{C82F9D82-7D4C-4457-A982-47BAC8BC3390}" destId="{F05D8094-C8E4-4DBE-B765-0BB930EAEF0D}" srcOrd="0" destOrd="0" parTransId="{02163634-118E-404D-AE88-E8D9F5285C12}" sibTransId="{3885BEF7-01B0-481D-8765-F01E4170D991}"/>
    <dgm:cxn modelId="{EA0B0539-601A-4B42-ABE0-2C8C6AF6EA09}" type="presParOf" srcId="{C16CE2AE-CC2D-49A4-A51A-5B02B5CC2265}" destId="{31EB8D24-011E-4CB8-92FE-23B151059526}" srcOrd="0" destOrd="0" presId="urn:microsoft.com/office/officeart/2005/8/layout/chevron2"/>
    <dgm:cxn modelId="{F16E98D4-2873-45A7-9312-4B221BC1F381}" type="presParOf" srcId="{31EB8D24-011E-4CB8-92FE-23B151059526}" destId="{3B6DA8EF-CAB4-43F1-B202-FEAC7EF283B5}" srcOrd="0" destOrd="0" presId="urn:microsoft.com/office/officeart/2005/8/layout/chevron2"/>
    <dgm:cxn modelId="{B31EF8AE-6259-4C90-8B25-685B275D37E3}" type="presParOf" srcId="{31EB8D24-011E-4CB8-92FE-23B151059526}" destId="{D2D76451-8671-47DA-933C-D950C4FEDE1B}" srcOrd="1" destOrd="0" presId="urn:microsoft.com/office/officeart/2005/8/layout/chevron2"/>
    <dgm:cxn modelId="{9BD8D3C2-5027-4660-A230-39DE653CDBCB}" type="presParOf" srcId="{C16CE2AE-CC2D-49A4-A51A-5B02B5CC2265}" destId="{4B1BD7D9-9612-4A2C-9DB7-720B97FCDE7F}" srcOrd="1" destOrd="0" presId="urn:microsoft.com/office/officeart/2005/8/layout/chevron2"/>
    <dgm:cxn modelId="{F661B4B0-EF7E-4EFA-B81C-C802FD26DC0D}" type="presParOf" srcId="{C16CE2AE-CC2D-49A4-A51A-5B02B5CC2265}" destId="{EB095C6D-3867-4C51-BDD0-2830353500C0}" srcOrd="2" destOrd="0" presId="urn:microsoft.com/office/officeart/2005/8/layout/chevron2"/>
    <dgm:cxn modelId="{2B5A677A-6BA2-4879-AD33-06BDD87CC06B}" type="presParOf" srcId="{EB095C6D-3867-4C51-BDD0-2830353500C0}" destId="{D7DBD7EB-5186-40C4-AB21-7694927AA7F9}" srcOrd="0" destOrd="0" presId="urn:microsoft.com/office/officeart/2005/8/layout/chevron2"/>
    <dgm:cxn modelId="{E4E9747B-64B8-4560-9CF7-76DCA2463D46}" type="presParOf" srcId="{EB095C6D-3867-4C51-BDD0-2830353500C0}" destId="{43D5763E-618A-4390-8CCC-06B6101BE2E1}" srcOrd="1" destOrd="0" presId="urn:microsoft.com/office/officeart/2005/8/layout/chevron2"/>
    <dgm:cxn modelId="{A105EE25-3830-48C4-ABC6-CBAC61E83647}" type="presParOf" srcId="{C16CE2AE-CC2D-49A4-A51A-5B02B5CC2265}" destId="{8C446800-5798-463A-B3BB-BA8B0CF59B7E}" srcOrd="3" destOrd="0" presId="urn:microsoft.com/office/officeart/2005/8/layout/chevron2"/>
    <dgm:cxn modelId="{9BD73E25-F4F4-45F7-9B00-7FBBE3AE70EB}" type="presParOf" srcId="{C16CE2AE-CC2D-49A4-A51A-5B02B5CC2265}" destId="{271732AB-4DC8-4437-B048-7BDF335452A3}" srcOrd="4" destOrd="0" presId="urn:microsoft.com/office/officeart/2005/8/layout/chevron2"/>
    <dgm:cxn modelId="{9EF10210-C2A0-409B-82BF-8B21C99E78EB}" type="presParOf" srcId="{271732AB-4DC8-4437-B048-7BDF335452A3}" destId="{773133E8-998A-4775-AACC-A31A7959A92E}" srcOrd="0" destOrd="0" presId="urn:microsoft.com/office/officeart/2005/8/layout/chevron2"/>
    <dgm:cxn modelId="{37EFD043-E226-48F8-8784-C43169D0DA7C}" type="presParOf" srcId="{271732AB-4DC8-4437-B048-7BDF335452A3}" destId="{ED1587C8-26AD-42E7-8820-95A95004C7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14897B5-4B53-4390-BF3C-5C114A3AC8C4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FCEF9-FDC6-4D9F-861C-0C30F3D44D2F}">
      <dgm:prSet phldrT="[Text]" custT="1"/>
      <dgm:spPr/>
      <dgm:t>
        <a:bodyPr/>
        <a:lstStyle/>
        <a:p>
          <a:r>
            <a:rPr lang="en-US" sz="1300" dirty="0" err="1" smtClean="0">
              <a:latin typeface="GHEA Grapalat" panose="02000506050000020003" pitchFamily="50" charset="0"/>
            </a:rPr>
            <a:t>Օրենքի</a:t>
          </a:r>
          <a:r>
            <a:rPr lang="en-US" sz="1300" baseline="0" dirty="0" smtClean="0">
              <a:latin typeface="GHEA Grapalat" panose="02000506050000020003" pitchFamily="50" charset="0"/>
            </a:rPr>
            <a:t> </a:t>
          </a:r>
          <a:r>
            <a:rPr lang="en-US" sz="1300" baseline="0" dirty="0" err="1" smtClean="0">
              <a:latin typeface="GHEA Grapalat" panose="02000506050000020003" pitchFamily="50" charset="0"/>
            </a:rPr>
            <a:t>կիրարկումն</a:t>
          </a:r>
          <a:r>
            <a:rPr lang="en-US" sz="1300" baseline="0" dirty="0" smtClean="0">
              <a:latin typeface="GHEA Grapalat" panose="02000506050000020003" pitchFamily="50" charset="0"/>
            </a:rPr>
            <a:t> </a:t>
          </a:r>
          <a:r>
            <a:rPr lang="en-US" sz="1300" baseline="0" dirty="0" err="1" smtClean="0">
              <a:latin typeface="GHEA Grapalat" panose="02000506050000020003" pitchFamily="50" charset="0"/>
            </a:rPr>
            <a:t>ապահովող</a:t>
          </a:r>
          <a:r>
            <a:rPr lang="en-US" sz="1300" baseline="0" dirty="0" smtClean="0">
              <a:latin typeface="GHEA Grapalat" panose="02000506050000020003" pitchFamily="50" charset="0"/>
            </a:rPr>
            <a:t> </a:t>
          </a:r>
          <a:r>
            <a:rPr lang="en-US" sz="1300" baseline="0" dirty="0" err="1" smtClean="0">
              <a:latin typeface="GHEA Grapalat" panose="02000506050000020003" pitchFamily="50" charset="0"/>
            </a:rPr>
            <a:t>ենթաօրենսդրական</a:t>
          </a:r>
          <a:r>
            <a:rPr lang="en-US" sz="1300" baseline="0" dirty="0" smtClean="0">
              <a:latin typeface="GHEA Grapalat" panose="02000506050000020003" pitchFamily="50" charset="0"/>
            </a:rPr>
            <a:t> </a:t>
          </a:r>
          <a:r>
            <a:rPr lang="en-US" sz="1300" baseline="0" dirty="0" err="1" smtClean="0">
              <a:latin typeface="GHEA Grapalat" panose="02000506050000020003" pitchFamily="50" charset="0"/>
            </a:rPr>
            <a:t>ակտերի</a:t>
          </a:r>
          <a:r>
            <a:rPr lang="en-US" sz="1300" baseline="0" dirty="0" smtClean="0">
              <a:latin typeface="GHEA Grapalat" panose="02000506050000020003" pitchFamily="50" charset="0"/>
            </a:rPr>
            <a:t> </a:t>
          </a:r>
          <a:r>
            <a:rPr lang="en-US" sz="1300" baseline="0" dirty="0" err="1" smtClean="0">
              <a:latin typeface="GHEA Grapalat" panose="02000506050000020003" pitchFamily="50" charset="0"/>
            </a:rPr>
            <a:t>մշակում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51DB5888-9778-475D-BDDE-1016312A1276}" type="parTrans" cxnId="{F8C47288-5561-46BF-AC59-8638DF77D6F4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654406F8-51F8-4E6B-B6AE-6A89A58DB81D}" type="sibTrans" cxnId="{F8C47288-5561-46BF-AC59-8638DF77D6F4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E1C711B8-CB04-4765-B70B-2CBE86AC8EE0}">
      <dgm:prSet phldrT="[Text]" custT="1"/>
      <dgm:spPr/>
      <dgm:t>
        <a:bodyPr anchor="ctr"/>
        <a:lstStyle/>
        <a:p>
          <a:pPr algn="l"/>
          <a:r>
            <a:rPr lang="en-US" sz="1400" dirty="0" smtClean="0">
              <a:latin typeface="GHEA Grapalat" panose="02000506050000020003" pitchFamily="50" charset="0"/>
            </a:rPr>
            <a:t>Ֆ</a:t>
          </a:r>
          <a:r>
            <a:rPr lang="hy-AM" sz="1400" dirty="0" smtClean="0">
              <a:latin typeface="GHEA Grapalat" panose="02000506050000020003" pitchFamily="50" charset="0"/>
            </a:rPr>
            <a:t>ի</a:t>
          </a:r>
          <a:r>
            <a:rPr lang="en-US" sz="1400" dirty="0" err="1" smtClean="0">
              <a:latin typeface="GHEA Grapalat" panose="02000506050000020003" pitchFamily="50" charset="0"/>
            </a:rPr>
            <a:t>նանսական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կառավարման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hy-AM" sz="1400" baseline="0" dirty="0" smtClean="0">
              <a:latin typeface="GHEA Grapalat" panose="02000506050000020003" pitchFamily="50" charset="0"/>
            </a:rPr>
            <a:t>և </a:t>
          </a:r>
          <a:r>
            <a:rPr lang="en-US" sz="1400" baseline="0" dirty="0" err="1" smtClean="0">
              <a:latin typeface="GHEA Grapalat" panose="02000506050000020003" pitchFamily="50" charset="0"/>
            </a:rPr>
            <a:t>հսկության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ներդրման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համար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անհրաժեշտ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իրավական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ակտերի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նախագծերի</a:t>
          </a:r>
          <a:r>
            <a:rPr lang="en-US" sz="1400" baseline="0" dirty="0" smtClean="0">
              <a:latin typeface="GHEA Grapalat" panose="02000506050000020003" pitchFamily="50" charset="0"/>
            </a:rPr>
            <a:t>, </a:t>
          </a:r>
          <a:r>
            <a:rPr lang="en-US" sz="1400" baseline="0" dirty="0" err="1" smtClean="0">
              <a:latin typeface="GHEA Grapalat" panose="02000506050000020003" pitchFamily="50" charset="0"/>
            </a:rPr>
            <a:t>այդ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թվում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ֆինասական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կառավարման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hy-AM" sz="1400" baseline="0" dirty="0" smtClean="0">
              <a:latin typeface="GHEA Grapalat" panose="02000506050000020003" pitchFamily="50" charset="0"/>
            </a:rPr>
            <a:t>և </a:t>
          </a:r>
          <a:r>
            <a:rPr lang="en-US" sz="1400" baseline="0" dirty="0" err="1" smtClean="0">
              <a:latin typeface="GHEA Grapalat" panose="02000506050000020003" pitchFamily="50" charset="0"/>
            </a:rPr>
            <a:t>հսկողության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ձեռնարկի</a:t>
          </a:r>
          <a:r>
            <a:rPr lang="en-US" sz="1400" baseline="0" dirty="0" smtClean="0">
              <a:latin typeface="GHEA Grapalat" panose="02000506050000020003" pitchFamily="50" charset="0"/>
            </a:rPr>
            <a:t> </a:t>
          </a:r>
          <a:r>
            <a:rPr lang="en-US" sz="1400" baseline="0" dirty="0" err="1" smtClean="0">
              <a:latin typeface="GHEA Grapalat" panose="02000506050000020003" pitchFamily="50" charset="0"/>
            </a:rPr>
            <a:t>մշակում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6D7F2193-E8E3-48F3-BD0F-F84B567FB134}" type="parTrans" cxnId="{EAB72270-9753-4564-B125-FD5D28452DA3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CF275A2B-D849-49A6-AD12-012680CD603C}" type="sibTrans" cxnId="{EAB72270-9753-4564-B125-FD5D28452DA3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BE5F0C0B-3CB9-41F7-9B49-371F0EE493E7}">
      <dgm:prSet phldrT="[Text]" custT="1"/>
      <dgm:spPr/>
      <dgm:t>
        <a:bodyPr/>
        <a:lstStyle/>
        <a:p>
          <a:r>
            <a:rPr lang="hy-AM" sz="1300" dirty="0" smtClean="0">
              <a:latin typeface="GHEA Grapalat" panose="02000506050000020003" pitchFamily="50" charset="0"/>
            </a:rPr>
            <a:t>Ֆ</a:t>
          </a:r>
          <a:r>
            <a:rPr lang="en-US" sz="1300" dirty="0" err="1" smtClean="0">
              <a:latin typeface="GHEA Grapalat" panose="02000506050000020003" pitchFamily="50" charset="0"/>
            </a:rPr>
            <a:t>ինանսական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կառավարման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և </a:t>
          </a:r>
          <a:r>
            <a:rPr lang="en-US" sz="1300" dirty="0" err="1" smtClean="0">
              <a:latin typeface="GHEA Grapalat" panose="02000506050000020003" pitchFamily="50" charset="0"/>
            </a:rPr>
            <a:t>հսկության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նոր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 փորձարկում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E11CF6C0-BEC4-4780-85B8-1C59A011E2DD}" type="parTrans" cxnId="{281CD831-9D30-4242-889E-F791E2C91E0D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1D3BC19A-515B-4F5B-BF73-F7174B2E7869}" type="sibTrans" cxnId="{281CD831-9D30-4242-889E-F791E2C91E0D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A372D4CA-3D3B-43D3-9ADD-62B65E3083F0}">
      <dgm:prSet phldrT="[Text]" custT="1"/>
      <dgm:spPr/>
      <dgm:t>
        <a:bodyPr/>
        <a:lstStyle/>
        <a:p>
          <a:r>
            <a:rPr lang="hy-AM" sz="1300" dirty="0" smtClean="0">
              <a:latin typeface="GHEA Grapalat" panose="02000506050000020003" pitchFamily="50" charset="0"/>
            </a:rPr>
            <a:t>Ն</a:t>
          </a:r>
          <a:r>
            <a:rPr lang="en-US" sz="1300" dirty="0" err="1" smtClean="0">
              <a:latin typeface="GHEA Grapalat" panose="02000506050000020003" pitchFamily="50" charset="0"/>
            </a:rPr>
            <a:t>երքին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աուդիտի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արտաքին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գնահատում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67F1EE09-6398-4ADA-B6A6-D35852104E10}" type="parTrans" cxnId="{5606D141-7037-49DD-B811-C40B7CCE3AFB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91412B78-C7CF-4B7D-B027-741CD3A8DF59}" type="sibTrans" cxnId="{5606D141-7037-49DD-B811-C40B7CCE3AFB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D82D86F7-4D27-4261-BD0D-7299915ADD22}">
      <dgm:prSet phldrT="[Text]" custT="1"/>
      <dgm:spPr/>
      <dgm:t>
        <a:bodyPr/>
        <a:lstStyle/>
        <a:p>
          <a:r>
            <a:rPr lang="en-US" sz="1400" dirty="0" err="1" smtClean="0">
              <a:latin typeface="GHEA Grapalat" panose="02000506050000020003" pitchFamily="50" charset="0"/>
            </a:rPr>
            <a:t>Ներքին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աուդիտի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արտաքին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գնահատման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մեթոդաբանության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մշակում</a:t>
          </a:r>
          <a:r>
            <a:rPr lang="en-US" sz="1400" dirty="0" smtClean="0">
              <a:latin typeface="GHEA Grapalat" panose="02000506050000020003" pitchFamily="50" charset="0"/>
            </a:rPr>
            <a:t> և </a:t>
          </a:r>
          <a:r>
            <a:rPr lang="en-US" sz="1400" dirty="0" err="1" smtClean="0">
              <a:latin typeface="GHEA Grapalat" panose="02000506050000020003" pitchFamily="50" charset="0"/>
            </a:rPr>
            <a:t>դրա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հիման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վրա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գնահատման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իրականացում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5784F7D7-A7F7-456C-A5B2-004F3C9D2F47}" type="parTrans" cxnId="{A51DD372-650C-43D0-8AF8-3464ED085AB4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7B97CB27-681D-442E-92EC-038E8138FA54}" type="sibTrans" cxnId="{A51DD372-650C-43D0-8AF8-3464ED085AB4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63EEA31-A8CF-4C24-A3FE-6140FB362E67}">
      <dgm:prSet custT="1"/>
      <dgm:spPr/>
      <dgm:t>
        <a:bodyPr/>
        <a:lstStyle/>
        <a:p>
          <a:r>
            <a:rPr lang="en-US" sz="1300" dirty="0" err="1" smtClean="0">
              <a:latin typeface="GHEA Grapalat" panose="02000506050000020003" pitchFamily="50" charset="0"/>
            </a:rPr>
            <a:t>Ներքին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աուդիտորների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մասնագիտական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կարողությունների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զարգացում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B44ACD62-55A3-4A0A-8F6A-058BCFA88EC1}" type="parTrans" cxnId="{B937DB5E-E1D5-454B-8B69-19A67552142C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9924040-93E0-426E-AE33-52EA8BD27299}" type="sibTrans" cxnId="{B937DB5E-E1D5-454B-8B69-19A67552142C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D2154F13-5251-416C-A6F6-E59620AB96F2}">
      <dgm:prSet custT="1"/>
      <dgm:spPr/>
      <dgm:t>
        <a:bodyPr anchor="ctr"/>
        <a:lstStyle/>
        <a:p>
          <a:r>
            <a:rPr lang="en-US" sz="1400" dirty="0" err="1" smtClean="0">
              <a:latin typeface="GHEA Grapalat" panose="02000506050000020003" pitchFamily="50" charset="0"/>
            </a:rPr>
            <a:t>Ներքին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աուդիտի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տարբեր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տեսակների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ձեռնարկների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մշակում</a:t>
          </a:r>
          <a:r>
            <a:rPr lang="en-US" sz="1400" dirty="0" smtClean="0">
              <a:latin typeface="GHEA Grapalat" panose="02000506050000020003" pitchFamily="50" charset="0"/>
            </a:rPr>
            <a:t>, </a:t>
          </a:r>
          <a:r>
            <a:rPr lang="en-US" sz="1400" dirty="0" err="1" smtClean="0">
              <a:latin typeface="GHEA Grapalat" panose="02000506050000020003" pitchFamily="50" charset="0"/>
            </a:rPr>
            <a:t>որը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աուդիտորներին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կաջակցի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առօրյա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գործունեության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ընթացքում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81D07D85-38EA-4ABA-B124-25154677426A}" type="parTrans" cxnId="{A15457D0-DD99-499D-B870-0987DF221343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E672C206-E6A9-46B3-9944-46D70AB97C40}" type="sibTrans" cxnId="{A15457D0-DD99-499D-B870-0987DF221343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2F22EBF-BA32-4787-8604-DA1A84A47148}">
      <dgm:prSet phldrT="[Text]" custT="1"/>
      <dgm:spPr/>
      <dgm:t>
        <a:bodyPr anchor="ctr"/>
        <a:lstStyle/>
        <a:p>
          <a:r>
            <a:rPr lang="en-US" sz="1400" dirty="0" err="1" smtClean="0">
              <a:latin typeface="GHEA Grapalat" panose="02000506050000020003" pitchFamily="50" charset="0"/>
            </a:rPr>
            <a:t>Հանրային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հատվածի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թվով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առնվազն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երկու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կազմակերպությունում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նոր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պիլոտավորում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97D41705-58DC-477D-B574-1C600D0DE1E4}" type="sibTrans" cxnId="{23F7A7FA-72C3-4BCB-8544-82D74AE0CBDA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31BCB88-BF5F-4C27-A887-F82EE2EBDA41}" type="parTrans" cxnId="{23F7A7FA-72C3-4BCB-8544-82D74AE0CBDA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FAF35012-9965-402F-AF44-681DAADC2387}">
      <dgm:prSet custT="1"/>
      <dgm:spPr/>
      <dgm:t>
        <a:bodyPr anchor="ctr"/>
        <a:lstStyle/>
        <a:p>
          <a:r>
            <a:rPr lang="en-US" sz="1400" dirty="0" err="1" smtClean="0">
              <a:latin typeface="GHEA Grapalat" panose="02000506050000020003" pitchFamily="50" charset="0"/>
            </a:rPr>
            <a:t>Շարունակական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մասնագիտական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վերապատրաստումների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կազմակերպում</a:t>
          </a:r>
          <a:r>
            <a:rPr lang="en-US" sz="1400" dirty="0" smtClean="0">
              <a:latin typeface="GHEA Grapalat" panose="02000506050000020003" pitchFamily="50" charset="0"/>
            </a:rPr>
            <a:t>, </a:t>
          </a:r>
          <a:r>
            <a:rPr lang="en-US" sz="1400" dirty="0" err="1" smtClean="0">
              <a:latin typeface="GHEA Grapalat" panose="02000506050000020003" pitchFamily="50" charset="0"/>
            </a:rPr>
            <a:t>որը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կխթանի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աուդիտորների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գիտելիքների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զարգացմանը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CD64911D-142D-41A5-B1B7-871B44E0A722}" type="parTrans" cxnId="{A1952A3E-46F9-4915-8513-F680440D7164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C0BE5323-250D-4F02-823A-FA9EEF87C6C7}" type="sibTrans" cxnId="{A1952A3E-46F9-4915-8513-F680440D7164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C7755032-0C02-494D-A8D6-B0EC32F0C1BB}">
      <dgm:prSet custT="1"/>
      <dgm:spPr/>
      <dgm:t>
        <a:bodyPr/>
        <a:lstStyle/>
        <a:p>
          <a:r>
            <a:rPr lang="en-US" sz="1400" dirty="0" err="1" smtClean="0">
              <a:latin typeface="GHEA Grapalat" panose="02000506050000020003" pitchFamily="50" charset="0"/>
            </a:rPr>
            <a:t>Ռիսկերի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գնահատման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առկա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վերանայում</a:t>
          </a:r>
          <a:r>
            <a:rPr lang="en-US" sz="1400" dirty="0" smtClean="0">
              <a:latin typeface="GHEA Grapalat" panose="02000506050000020003" pitchFamily="50" charset="0"/>
            </a:rPr>
            <a:t> և </a:t>
          </a:r>
          <a:r>
            <a:rPr lang="en-US" sz="1400" dirty="0" err="1" smtClean="0">
              <a:latin typeface="GHEA Grapalat" panose="02000506050000020003" pitchFamily="50" charset="0"/>
            </a:rPr>
            <a:t>ավելի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արդյունավետ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ներդրում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48B71050-06FA-48BA-B43D-CB7CB185B6AE}" type="parTrans" cxnId="{6B155A31-A4DB-4DFD-B862-B88EA3F0ADE3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D0BBD786-061A-4545-AC25-446A58F63961}" type="sibTrans" cxnId="{6B155A31-A4DB-4DFD-B862-B88EA3F0ADE3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9A3C7BCD-1FAB-4A46-9C6D-F3BC0985BD5F}" type="pres">
      <dgm:prSet presAssocID="{114897B5-4B53-4390-BF3C-5C114A3AC8C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F889BC-1781-4F8F-B24E-E1071E9F194C}" type="pres">
      <dgm:prSet presAssocID="{563EEA31-A8CF-4C24-A3FE-6140FB362E67}" presName="ChildAccent4" presStyleCnt="0"/>
      <dgm:spPr/>
      <dgm:t>
        <a:bodyPr/>
        <a:lstStyle/>
        <a:p>
          <a:endParaRPr lang="en-US"/>
        </a:p>
      </dgm:t>
    </dgm:pt>
    <dgm:pt modelId="{1270DECA-7968-47FB-AACB-F526E72CA2D9}" type="pres">
      <dgm:prSet presAssocID="{563EEA31-A8CF-4C24-A3FE-6140FB362E67}" presName="ChildAccent" presStyleLbl="alignImgPlace1" presStyleIdx="0" presStyleCnt="4" custScaleY="94253" custLinFactNeighborX="23086" custLinFactNeighborY="-7825"/>
      <dgm:spPr/>
      <dgm:t>
        <a:bodyPr/>
        <a:lstStyle/>
        <a:p>
          <a:endParaRPr lang="en-US"/>
        </a:p>
      </dgm:t>
    </dgm:pt>
    <dgm:pt modelId="{5A00DAF6-9BAD-4253-B0C2-51BF6E4B59B9}" type="pres">
      <dgm:prSet presAssocID="{563EEA31-A8CF-4C24-A3FE-6140FB362E67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F5196-F4D0-4384-91B7-20640AB444B3}" type="pres">
      <dgm:prSet presAssocID="{563EEA31-A8CF-4C24-A3FE-6140FB362E67}" presName="Parent4" presStyleLbl="node1" presStyleIdx="0" presStyleCnt="4" custLinFactNeighborX="23993" custLinFactNeighborY="1740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3AE6C-333B-4858-9B40-FD212B2D1B07}" type="pres">
      <dgm:prSet presAssocID="{A372D4CA-3D3B-43D3-9ADD-62B65E3083F0}" presName="ChildAccent3" presStyleCnt="0"/>
      <dgm:spPr/>
      <dgm:t>
        <a:bodyPr/>
        <a:lstStyle/>
        <a:p>
          <a:endParaRPr lang="en-US"/>
        </a:p>
      </dgm:t>
    </dgm:pt>
    <dgm:pt modelId="{413CECDE-0C6C-485C-B278-3E62B189B7E6}" type="pres">
      <dgm:prSet presAssocID="{A372D4CA-3D3B-43D3-9ADD-62B65E3083F0}" presName="ChildAccent" presStyleLbl="alignImgPlace1" presStyleIdx="1" presStyleCnt="4" custScaleY="89019" custLinFactNeighborX="26358" custLinFactNeighborY="-4019"/>
      <dgm:spPr/>
      <dgm:t>
        <a:bodyPr/>
        <a:lstStyle/>
        <a:p>
          <a:endParaRPr lang="en-US"/>
        </a:p>
      </dgm:t>
    </dgm:pt>
    <dgm:pt modelId="{34B97916-75CB-49A4-8CA6-B930B62254E9}" type="pres">
      <dgm:prSet presAssocID="{A372D4CA-3D3B-43D3-9ADD-62B65E3083F0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1D418-6B02-43FA-89D2-EEBC51ACB9C3}" type="pres">
      <dgm:prSet presAssocID="{A372D4CA-3D3B-43D3-9ADD-62B65E3083F0}" presName="Parent3" presStyleLbl="node1" presStyleIdx="1" presStyleCnt="4" custScaleY="119040" custLinFactNeighborX="26358" custLinFactNeighborY="3262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ED489-E600-47B7-8CC2-B3857A22AB88}" type="pres">
      <dgm:prSet presAssocID="{BE5F0C0B-3CB9-41F7-9B49-371F0EE493E7}" presName="ChildAccent2" presStyleCnt="0"/>
      <dgm:spPr/>
      <dgm:t>
        <a:bodyPr/>
        <a:lstStyle/>
        <a:p>
          <a:endParaRPr lang="en-US"/>
        </a:p>
      </dgm:t>
    </dgm:pt>
    <dgm:pt modelId="{F5775536-8460-4780-AAEC-31C7A0644F74}" type="pres">
      <dgm:prSet presAssocID="{BE5F0C0B-3CB9-41F7-9B49-371F0EE493E7}" presName="ChildAccent" presStyleLbl="alignImgPlace1" presStyleIdx="2" presStyleCnt="4" custScaleY="78942" custLinFactNeighborX="499" custLinFactNeighborY="-11337"/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0F1B3BD7-B345-4ACB-BC6D-749B8716305A}" type="pres">
      <dgm:prSet presAssocID="{BE5F0C0B-3CB9-41F7-9B49-371F0EE493E7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61D1E-1F8B-43FD-BE6C-EF25688D321E}" type="pres">
      <dgm:prSet presAssocID="{BE5F0C0B-3CB9-41F7-9B49-371F0EE493E7}" presName="Parent2" presStyleLbl="node1" presStyleIdx="2" presStyleCnt="4" custScaleY="153049" custLinFactNeighborX="1244" custLinFactNeighborY="7481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DF101-9F86-42C3-A752-5928B6D5D4FA}" type="pres">
      <dgm:prSet presAssocID="{11EFCEF9-FDC6-4D9F-861C-0C30F3D44D2F}" presName="ChildAccent1" presStyleCnt="0"/>
      <dgm:spPr/>
      <dgm:t>
        <a:bodyPr/>
        <a:lstStyle/>
        <a:p>
          <a:endParaRPr lang="en-US"/>
        </a:p>
      </dgm:t>
    </dgm:pt>
    <dgm:pt modelId="{7924AA15-0102-42BA-918B-FD14EBD21157}" type="pres">
      <dgm:prSet presAssocID="{11EFCEF9-FDC6-4D9F-861C-0C30F3D44D2F}" presName="ChildAccent" presStyleLbl="alignImgPlace1" presStyleIdx="3" presStyleCnt="4" custScaleY="81189" custLinFactNeighborX="389" custLinFactNeighborY="-10362"/>
      <dgm:spPr/>
      <dgm:t>
        <a:bodyPr/>
        <a:lstStyle/>
        <a:p>
          <a:endParaRPr lang="en-US"/>
        </a:p>
      </dgm:t>
    </dgm:pt>
    <dgm:pt modelId="{1A80049B-3BE8-40CB-BD4C-54B63E3DD6A8}" type="pres">
      <dgm:prSet presAssocID="{11EFCEF9-FDC6-4D9F-861C-0C30F3D44D2F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C895F-E59E-46FA-8A6A-45139D939772}" type="pres">
      <dgm:prSet presAssocID="{11EFCEF9-FDC6-4D9F-861C-0C30F3D44D2F}" presName="Parent1" presStyleLbl="node1" presStyleIdx="3" presStyleCnt="4" custScaleY="177581" custLinFactNeighborX="-352" custLinFactNeighborY="8368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D7761E-2F16-49DC-A9E7-5EFC2F8CBD4E}" type="presOf" srcId="{D2154F13-5251-416C-A6F6-E59620AB96F2}" destId="{1270DECA-7968-47FB-AACB-F526E72CA2D9}" srcOrd="0" destOrd="0" presId="urn:microsoft.com/office/officeart/2011/layout/InterconnectedBlockProcess"/>
    <dgm:cxn modelId="{0E07B0B2-73AE-4E94-BC6F-FCE6D94ED365}" type="presOf" srcId="{D2154F13-5251-416C-A6F6-E59620AB96F2}" destId="{5A00DAF6-9BAD-4253-B0C2-51BF6E4B59B9}" srcOrd="1" destOrd="0" presId="urn:microsoft.com/office/officeart/2011/layout/InterconnectedBlockProcess"/>
    <dgm:cxn modelId="{4838B486-6489-487B-8371-B0088D7E50AF}" type="presOf" srcId="{114897B5-4B53-4390-BF3C-5C114A3AC8C4}" destId="{9A3C7BCD-1FAB-4A46-9C6D-F3BC0985BD5F}" srcOrd="0" destOrd="0" presId="urn:microsoft.com/office/officeart/2011/layout/InterconnectedBlockProcess"/>
    <dgm:cxn modelId="{D86F7293-A807-47E7-A65D-812DEB4DD026}" type="presOf" srcId="{D82D86F7-4D27-4261-BD0D-7299915ADD22}" destId="{413CECDE-0C6C-485C-B278-3E62B189B7E6}" srcOrd="0" destOrd="0" presId="urn:microsoft.com/office/officeart/2011/layout/InterconnectedBlockProcess"/>
    <dgm:cxn modelId="{A1952A3E-46F9-4915-8513-F680440D7164}" srcId="{563EEA31-A8CF-4C24-A3FE-6140FB362E67}" destId="{FAF35012-9965-402F-AF44-681DAADC2387}" srcOrd="1" destOrd="0" parTransId="{CD64911D-142D-41A5-B1B7-871B44E0A722}" sibTransId="{C0BE5323-250D-4F02-823A-FA9EEF87C6C7}"/>
    <dgm:cxn modelId="{5606D141-7037-49DD-B811-C40B7CCE3AFB}" srcId="{114897B5-4B53-4390-BF3C-5C114A3AC8C4}" destId="{A372D4CA-3D3B-43D3-9ADD-62B65E3083F0}" srcOrd="2" destOrd="0" parTransId="{67F1EE09-6398-4ADA-B6A6-D35852104E10}" sibTransId="{91412B78-C7CF-4B7D-B027-741CD3A8DF59}"/>
    <dgm:cxn modelId="{6B155A31-A4DB-4DFD-B862-B88EA3F0ADE3}" srcId="{A372D4CA-3D3B-43D3-9ADD-62B65E3083F0}" destId="{C7755032-0C02-494D-A8D6-B0EC32F0C1BB}" srcOrd="1" destOrd="0" parTransId="{48B71050-06FA-48BA-B43D-CB7CB185B6AE}" sibTransId="{D0BBD786-061A-4545-AC25-446A58F63961}"/>
    <dgm:cxn modelId="{A884AA01-E586-4FCB-B44D-FDC07E633922}" type="presOf" srcId="{42F22EBF-BA32-4787-8604-DA1A84A47148}" destId="{0F1B3BD7-B345-4ACB-BC6D-749B8716305A}" srcOrd="1" destOrd="0" presId="urn:microsoft.com/office/officeart/2011/layout/InterconnectedBlockProcess"/>
    <dgm:cxn modelId="{31106DD3-538F-4140-9A26-1AB2F4ACF1DD}" type="presOf" srcId="{C7755032-0C02-494D-A8D6-B0EC32F0C1BB}" destId="{34B97916-75CB-49A4-8CA6-B930B62254E9}" srcOrd="1" destOrd="1" presId="urn:microsoft.com/office/officeart/2011/layout/InterconnectedBlockProcess"/>
    <dgm:cxn modelId="{A243F724-163F-4425-92FE-DA6DD2687AFC}" type="presOf" srcId="{42F22EBF-BA32-4787-8604-DA1A84A47148}" destId="{F5775536-8460-4780-AAEC-31C7A0644F74}" srcOrd="0" destOrd="0" presId="urn:microsoft.com/office/officeart/2011/layout/InterconnectedBlockProcess"/>
    <dgm:cxn modelId="{EAB72270-9753-4564-B125-FD5D28452DA3}" srcId="{11EFCEF9-FDC6-4D9F-861C-0C30F3D44D2F}" destId="{E1C711B8-CB04-4765-B70B-2CBE86AC8EE0}" srcOrd="0" destOrd="0" parTransId="{6D7F2193-E8E3-48F3-BD0F-F84B567FB134}" sibTransId="{CF275A2B-D849-49A6-AD12-012680CD603C}"/>
    <dgm:cxn modelId="{B937DB5E-E1D5-454B-8B69-19A67552142C}" srcId="{114897B5-4B53-4390-BF3C-5C114A3AC8C4}" destId="{563EEA31-A8CF-4C24-A3FE-6140FB362E67}" srcOrd="3" destOrd="0" parTransId="{B44ACD62-55A3-4A0A-8F6A-058BCFA88EC1}" sibTransId="{59924040-93E0-426E-AE33-52EA8BD27299}"/>
    <dgm:cxn modelId="{D16C77B7-74A2-4B2D-8A8D-6BBE63FAB880}" type="presOf" srcId="{A372D4CA-3D3B-43D3-9ADD-62B65E3083F0}" destId="{5361D418-6B02-43FA-89D2-EEBC51ACB9C3}" srcOrd="0" destOrd="0" presId="urn:microsoft.com/office/officeart/2011/layout/InterconnectedBlockProcess"/>
    <dgm:cxn modelId="{281CD831-9D30-4242-889E-F791E2C91E0D}" srcId="{114897B5-4B53-4390-BF3C-5C114A3AC8C4}" destId="{BE5F0C0B-3CB9-41F7-9B49-371F0EE493E7}" srcOrd="1" destOrd="0" parTransId="{E11CF6C0-BEC4-4780-85B8-1C59A011E2DD}" sibTransId="{1D3BC19A-515B-4F5B-BF73-F7174B2E7869}"/>
    <dgm:cxn modelId="{B65A19BF-DBBC-4DB0-9B44-DB207BCA9839}" type="presOf" srcId="{11EFCEF9-FDC6-4D9F-861C-0C30F3D44D2F}" destId="{98AC895F-E59E-46FA-8A6A-45139D939772}" srcOrd="0" destOrd="0" presId="urn:microsoft.com/office/officeart/2011/layout/InterconnectedBlockProcess"/>
    <dgm:cxn modelId="{A51DD372-650C-43D0-8AF8-3464ED085AB4}" srcId="{A372D4CA-3D3B-43D3-9ADD-62B65E3083F0}" destId="{D82D86F7-4D27-4261-BD0D-7299915ADD22}" srcOrd="0" destOrd="0" parTransId="{5784F7D7-A7F7-456C-A5B2-004F3C9D2F47}" sibTransId="{7B97CB27-681D-442E-92EC-038E8138FA54}"/>
    <dgm:cxn modelId="{98914797-43D6-4F77-B4E3-84C0B9492EC4}" type="presOf" srcId="{C7755032-0C02-494D-A8D6-B0EC32F0C1BB}" destId="{413CECDE-0C6C-485C-B278-3E62B189B7E6}" srcOrd="0" destOrd="1" presId="urn:microsoft.com/office/officeart/2011/layout/InterconnectedBlockProcess"/>
    <dgm:cxn modelId="{4D2F23F7-04D6-4EDD-896E-FE1FBE542789}" type="presOf" srcId="{563EEA31-A8CF-4C24-A3FE-6140FB362E67}" destId="{214F5196-F4D0-4384-91B7-20640AB444B3}" srcOrd="0" destOrd="0" presId="urn:microsoft.com/office/officeart/2011/layout/InterconnectedBlockProcess"/>
    <dgm:cxn modelId="{02ED2916-4BF7-47C5-8486-600230CF1290}" type="presOf" srcId="{D82D86F7-4D27-4261-BD0D-7299915ADD22}" destId="{34B97916-75CB-49A4-8CA6-B930B62254E9}" srcOrd="1" destOrd="0" presId="urn:microsoft.com/office/officeart/2011/layout/InterconnectedBlockProcess"/>
    <dgm:cxn modelId="{23F7A7FA-72C3-4BCB-8544-82D74AE0CBDA}" srcId="{BE5F0C0B-3CB9-41F7-9B49-371F0EE493E7}" destId="{42F22EBF-BA32-4787-8604-DA1A84A47148}" srcOrd="0" destOrd="0" parTransId="{431BCB88-BF5F-4C27-A887-F82EE2EBDA41}" sibTransId="{97D41705-58DC-477D-B574-1C600D0DE1E4}"/>
    <dgm:cxn modelId="{F8C47288-5561-46BF-AC59-8638DF77D6F4}" srcId="{114897B5-4B53-4390-BF3C-5C114A3AC8C4}" destId="{11EFCEF9-FDC6-4D9F-861C-0C30F3D44D2F}" srcOrd="0" destOrd="0" parTransId="{51DB5888-9778-475D-BDDE-1016312A1276}" sibTransId="{654406F8-51F8-4E6B-B6AE-6A89A58DB81D}"/>
    <dgm:cxn modelId="{A15457D0-DD99-499D-B870-0987DF221343}" srcId="{563EEA31-A8CF-4C24-A3FE-6140FB362E67}" destId="{D2154F13-5251-416C-A6F6-E59620AB96F2}" srcOrd="0" destOrd="0" parTransId="{81D07D85-38EA-4ABA-B124-25154677426A}" sibTransId="{E672C206-E6A9-46B3-9944-46D70AB97C40}"/>
    <dgm:cxn modelId="{4A9A69A1-D601-4B25-8663-630B480C4F97}" type="presOf" srcId="{E1C711B8-CB04-4765-B70B-2CBE86AC8EE0}" destId="{7924AA15-0102-42BA-918B-FD14EBD21157}" srcOrd="0" destOrd="0" presId="urn:microsoft.com/office/officeart/2011/layout/InterconnectedBlockProcess"/>
    <dgm:cxn modelId="{64CD8D4E-4E94-40EA-8280-654DE50B4363}" type="presOf" srcId="{FAF35012-9965-402F-AF44-681DAADC2387}" destId="{1270DECA-7968-47FB-AACB-F526E72CA2D9}" srcOrd="0" destOrd="1" presId="urn:microsoft.com/office/officeart/2011/layout/InterconnectedBlockProcess"/>
    <dgm:cxn modelId="{B250F904-2CE4-4FF2-A7C3-4362166280AB}" type="presOf" srcId="{E1C711B8-CB04-4765-B70B-2CBE86AC8EE0}" destId="{1A80049B-3BE8-40CB-BD4C-54B63E3DD6A8}" srcOrd="1" destOrd="0" presId="urn:microsoft.com/office/officeart/2011/layout/InterconnectedBlockProcess"/>
    <dgm:cxn modelId="{AEC5C5FE-0089-4891-A5F2-640866CB5C1B}" type="presOf" srcId="{BE5F0C0B-3CB9-41F7-9B49-371F0EE493E7}" destId="{44B61D1E-1F8B-43FD-BE6C-EF25688D321E}" srcOrd="0" destOrd="0" presId="urn:microsoft.com/office/officeart/2011/layout/InterconnectedBlockProcess"/>
    <dgm:cxn modelId="{D9F47202-D404-4221-B8F3-DFFCC8D2DF9C}" type="presOf" srcId="{FAF35012-9965-402F-AF44-681DAADC2387}" destId="{5A00DAF6-9BAD-4253-B0C2-51BF6E4B59B9}" srcOrd="1" destOrd="1" presId="urn:microsoft.com/office/officeart/2011/layout/InterconnectedBlockProcess"/>
    <dgm:cxn modelId="{3C15F4DC-1481-4B09-BB00-64182D0E0935}" type="presParOf" srcId="{9A3C7BCD-1FAB-4A46-9C6D-F3BC0985BD5F}" destId="{65F889BC-1781-4F8F-B24E-E1071E9F194C}" srcOrd="0" destOrd="0" presId="urn:microsoft.com/office/officeart/2011/layout/InterconnectedBlockProcess"/>
    <dgm:cxn modelId="{1C236281-4CFC-4410-9626-DA576C528B58}" type="presParOf" srcId="{65F889BC-1781-4F8F-B24E-E1071E9F194C}" destId="{1270DECA-7968-47FB-AACB-F526E72CA2D9}" srcOrd="0" destOrd="0" presId="urn:microsoft.com/office/officeart/2011/layout/InterconnectedBlockProcess"/>
    <dgm:cxn modelId="{4436E572-D2ED-43BE-9991-727598903221}" type="presParOf" srcId="{9A3C7BCD-1FAB-4A46-9C6D-F3BC0985BD5F}" destId="{5A00DAF6-9BAD-4253-B0C2-51BF6E4B59B9}" srcOrd="1" destOrd="0" presId="urn:microsoft.com/office/officeart/2011/layout/InterconnectedBlockProcess"/>
    <dgm:cxn modelId="{77481EA3-EE8C-4969-A5F7-F4BD929D25BA}" type="presParOf" srcId="{9A3C7BCD-1FAB-4A46-9C6D-F3BC0985BD5F}" destId="{214F5196-F4D0-4384-91B7-20640AB444B3}" srcOrd="2" destOrd="0" presId="urn:microsoft.com/office/officeart/2011/layout/InterconnectedBlockProcess"/>
    <dgm:cxn modelId="{B1D38C83-069C-4C24-8F56-F6B8F9FDAEAC}" type="presParOf" srcId="{9A3C7BCD-1FAB-4A46-9C6D-F3BC0985BD5F}" destId="{1FA3AE6C-333B-4858-9B40-FD212B2D1B07}" srcOrd="3" destOrd="0" presId="urn:microsoft.com/office/officeart/2011/layout/InterconnectedBlockProcess"/>
    <dgm:cxn modelId="{1445BE49-2DAA-4042-ABC5-C318AD351920}" type="presParOf" srcId="{1FA3AE6C-333B-4858-9B40-FD212B2D1B07}" destId="{413CECDE-0C6C-485C-B278-3E62B189B7E6}" srcOrd="0" destOrd="0" presId="urn:microsoft.com/office/officeart/2011/layout/InterconnectedBlockProcess"/>
    <dgm:cxn modelId="{FDB5BE00-D3FB-443D-98C3-92A149646128}" type="presParOf" srcId="{9A3C7BCD-1FAB-4A46-9C6D-F3BC0985BD5F}" destId="{34B97916-75CB-49A4-8CA6-B930B62254E9}" srcOrd="4" destOrd="0" presId="urn:microsoft.com/office/officeart/2011/layout/InterconnectedBlockProcess"/>
    <dgm:cxn modelId="{0DB3B170-D08B-405B-A9CC-55CABD51B19F}" type="presParOf" srcId="{9A3C7BCD-1FAB-4A46-9C6D-F3BC0985BD5F}" destId="{5361D418-6B02-43FA-89D2-EEBC51ACB9C3}" srcOrd="5" destOrd="0" presId="urn:microsoft.com/office/officeart/2011/layout/InterconnectedBlockProcess"/>
    <dgm:cxn modelId="{5C756DCB-9DC7-42AB-BA70-05936058850D}" type="presParOf" srcId="{9A3C7BCD-1FAB-4A46-9C6D-F3BC0985BD5F}" destId="{886ED489-E600-47B7-8CC2-B3857A22AB88}" srcOrd="6" destOrd="0" presId="urn:microsoft.com/office/officeart/2011/layout/InterconnectedBlockProcess"/>
    <dgm:cxn modelId="{08D852BA-B742-4C62-94F8-95B2C692B89B}" type="presParOf" srcId="{886ED489-E600-47B7-8CC2-B3857A22AB88}" destId="{F5775536-8460-4780-AAEC-31C7A0644F74}" srcOrd="0" destOrd="0" presId="urn:microsoft.com/office/officeart/2011/layout/InterconnectedBlockProcess"/>
    <dgm:cxn modelId="{00C4A156-001B-48BE-BA26-FF1459614E18}" type="presParOf" srcId="{9A3C7BCD-1FAB-4A46-9C6D-F3BC0985BD5F}" destId="{0F1B3BD7-B345-4ACB-BC6D-749B8716305A}" srcOrd="7" destOrd="0" presId="urn:microsoft.com/office/officeart/2011/layout/InterconnectedBlockProcess"/>
    <dgm:cxn modelId="{A523E0C2-72AE-4F05-A99F-359515840F9F}" type="presParOf" srcId="{9A3C7BCD-1FAB-4A46-9C6D-F3BC0985BD5F}" destId="{44B61D1E-1F8B-43FD-BE6C-EF25688D321E}" srcOrd="8" destOrd="0" presId="urn:microsoft.com/office/officeart/2011/layout/InterconnectedBlockProcess"/>
    <dgm:cxn modelId="{94249332-F65E-4E57-AFC3-4EB1116CE58F}" type="presParOf" srcId="{9A3C7BCD-1FAB-4A46-9C6D-F3BC0985BD5F}" destId="{CC3DF101-9F86-42C3-A752-5928B6D5D4FA}" srcOrd="9" destOrd="0" presId="urn:microsoft.com/office/officeart/2011/layout/InterconnectedBlockProcess"/>
    <dgm:cxn modelId="{775D15F6-849B-4B94-888D-E42100EC7C2B}" type="presParOf" srcId="{CC3DF101-9F86-42C3-A752-5928B6D5D4FA}" destId="{7924AA15-0102-42BA-918B-FD14EBD21157}" srcOrd="0" destOrd="0" presId="urn:microsoft.com/office/officeart/2011/layout/InterconnectedBlockProcess"/>
    <dgm:cxn modelId="{47100175-6F0C-4E67-8ED6-8A0D5EB8C6D2}" type="presParOf" srcId="{9A3C7BCD-1FAB-4A46-9C6D-F3BC0985BD5F}" destId="{1A80049B-3BE8-40CB-BD4C-54B63E3DD6A8}" srcOrd="10" destOrd="0" presId="urn:microsoft.com/office/officeart/2011/layout/InterconnectedBlockProcess"/>
    <dgm:cxn modelId="{5A227F15-78C3-435A-858D-BB807EEAB689}" type="presParOf" srcId="{9A3C7BCD-1FAB-4A46-9C6D-F3BC0985BD5F}" destId="{98AC895F-E59E-46FA-8A6A-45139D939772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3434C6-19CD-4662-86D9-84771032D809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82F9D82-7D4C-4457-A982-47BAC8BC3390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1</a:t>
          </a:r>
          <a:endParaRPr lang="en-US" dirty="0">
            <a:latin typeface="GHEA Grapalat" panose="02000506050000020003" pitchFamily="50" charset="0"/>
          </a:endParaRPr>
        </a:p>
      </dgm:t>
    </dgm:pt>
    <dgm:pt modelId="{2F3C5EE4-7FA4-49E7-9BC5-BF06BDC162F6}" type="par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7D85105-CBCF-4DE2-A55E-7A8E89E8B18E}" type="sib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F05D8094-C8E4-4DBE-B765-0BB930EAEF0D}">
      <dgm:prSet phldrT="[Text]"/>
      <dgm:spPr/>
      <dgm:t>
        <a:bodyPr/>
        <a:lstStyle/>
        <a:p>
          <a:pPr algn="l"/>
          <a:r>
            <a:rPr lang="en-US" dirty="0" smtClean="0">
              <a:latin typeface="GHEA Grapalat" pitchFamily="50" charset="0"/>
            </a:rPr>
            <a:t>Մ</a:t>
          </a:r>
          <a:r>
            <a:rPr lang="ru-RU" dirty="0" smtClean="0">
              <a:latin typeface="GHEA Grapalat" pitchFamily="50" charset="0"/>
            </a:rPr>
            <a:t>շակվել է </a:t>
          </a:r>
          <a:r>
            <a:rPr lang="en-US" dirty="0" smtClean="0">
              <a:latin typeface="GHEA Grapalat" pitchFamily="50" charset="0"/>
            </a:rPr>
            <a:t>«</a:t>
          </a:r>
          <a:r>
            <a:rPr lang="ru-RU" dirty="0" smtClean="0">
              <a:latin typeface="GHEA Grapalat" pitchFamily="50" charset="0"/>
            </a:rPr>
            <a:t>Հաշվապահական հաշվառման և աուդիտորական գործունեության ոլորտների բարեփոխումների հայեցակարգ</a:t>
          </a:r>
          <a:r>
            <a:rPr lang="en-US" dirty="0" smtClean="0">
              <a:latin typeface="GHEA Grapalat" pitchFamily="50" charset="0"/>
            </a:rPr>
            <a:t>»</a:t>
          </a:r>
          <a:r>
            <a:rPr lang="hy-AM" dirty="0" smtClean="0">
              <a:latin typeface="GHEA Grapalat" pitchFamily="50" charset="0"/>
            </a:rPr>
            <a:t>, որն ընդունվել է ՀՀ կառավարության կողմից։ </a:t>
          </a:r>
          <a:endParaRPr lang="en-US" dirty="0">
            <a:latin typeface="GHEA Grapalat" panose="02000506050000020003" pitchFamily="50" charset="0"/>
          </a:endParaRPr>
        </a:p>
      </dgm:t>
    </dgm:pt>
    <dgm:pt modelId="{02163634-118E-404D-AE88-E8D9F5285C12}" type="par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3885BEF7-01B0-481D-8765-F01E4170D991}" type="sib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DA59938-71F9-4324-B8CF-CD3C0F789E9F}">
      <dgm:prSet phldrT="[Text]"/>
      <dgm:spPr/>
      <dgm:t>
        <a:bodyPr/>
        <a:lstStyle/>
        <a:p>
          <a:r>
            <a:rPr lang="en-US" dirty="0" smtClean="0">
              <a:latin typeface="GHEA Grapalat" panose="02000506050000020003" pitchFamily="50" charset="0"/>
            </a:rPr>
            <a:t>3</a:t>
          </a:r>
          <a:endParaRPr lang="en-US" dirty="0">
            <a:latin typeface="GHEA Grapalat" panose="02000506050000020003" pitchFamily="50" charset="0"/>
          </a:endParaRPr>
        </a:p>
      </dgm:t>
    </dgm:pt>
    <dgm:pt modelId="{E018415E-FA91-439D-807A-60B72357FA53}" type="par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C0860E9-5A44-4984-A028-65312DAB9A87}" type="sib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2C216942-9A72-4FC9-9167-00E4F6A5CCE7}">
      <dgm:prSet phldrT="[Text]"/>
      <dgm:spPr/>
      <dgm:t>
        <a:bodyPr/>
        <a:lstStyle/>
        <a:p>
          <a:pPr algn="l"/>
          <a:r>
            <a:rPr lang="hy-AM" dirty="0" smtClean="0">
              <a:latin typeface="GHEA Grapalat" pitchFamily="50" charset="0"/>
            </a:rPr>
            <a:t>Հաշվապահական հաշվառման նոր համակարգին</a:t>
          </a:r>
          <a:r>
            <a:rPr lang="en-US" dirty="0" smtClean="0">
              <a:latin typeface="GHEA Grapalat" pitchFamily="50" charset="0"/>
            </a:rPr>
            <a:t> </a:t>
          </a:r>
          <a:r>
            <a:rPr lang="hy-AM" dirty="0" smtClean="0">
              <a:latin typeface="GHEA Grapalat" pitchFamily="50" charset="0"/>
            </a:rPr>
            <a:t>անցում կատարած կազմակերպություններում հաշվապահական հաշվառման վարման գործընթացի նկատմամբ իրականացվել է </a:t>
          </a:r>
          <a:r>
            <a:rPr lang="hy-AM" dirty="0" err="1" smtClean="0">
              <a:latin typeface="GHEA Grapalat" pitchFamily="50" charset="0"/>
            </a:rPr>
            <a:t>մշտադիտարկում</a:t>
          </a:r>
          <a:endParaRPr lang="en-US" dirty="0">
            <a:latin typeface="GHEA Grapalat" panose="02000506050000020003" pitchFamily="50" charset="0"/>
          </a:endParaRPr>
        </a:p>
      </dgm:t>
    </dgm:pt>
    <dgm:pt modelId="{D19810A5-59AB-423C-967C-653DA787DAA3}" type="par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08477BE-6057-4444-B8F1-88FBAB84376D}" type="sib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8C521CAD-1299-4D5F-BEFD-F76857245CE0}">
      <dgm:prSet phldrT="[Text]"/>
      <dgm:spPr/>
      <dgm:t>
        <a:bodyPr/>
        <a:lstStyle/>
        <a:p>
          <a:r>
            <a:rPr lang="en-US" dirty="0" smtClean="0">
              <a:latin typeface="GHEA Grapalat" panose="02000506050000020003" pitchFamily="50" charset="0"/>
            </a:rPr>
            <a:t>4</a:t>
          </a:r>
          <a:endParaRPr lang="en-US" dirty="0">
            <a:latin typeface="GHEA Grapalat" panose="02000506050000020003" pitchFamily="50" charset="0"/>
          </a:endParaRPr>
        </a:p>
      </dgm:t>
    </dgm:pt>
    <dgm:pt modelId="{02E17F27-6A7C-456A-9EAC-7896699FD195}" type="par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6BCE240-2E7D-4DC9-ABC6-085121A33233}" type="sib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C2946D4-7031-4AE4-817C-2B9DC894A0F2}">
      <dgm:prSet phldrT="[Text]"/>
      <dgm:spPr/>
      <dgm:t>
        <a:bodyPr/>
        <a:lstStyle/>
        <a:p>
          <a:r>
            <a:rPr lang="en-US" dirty="0" smtClean="0">
              <a:latin typeface="GHEA Grapalat" pitchFamily="50" charset="0"/>
            </a:rPr>
            <a:t>Ն</a:t>
          </a:r>
          <a:r>
            <a:rPr lang="hy-AM" dirty="0" err="1" smtClean="0">
              <a:latin typeface="GHEA Grapalat" pitchFamily="50" charset="0"/>
            </a:rPr>
            <a:t>ախաձեռնվել</a:t>
          </a:r>
          <a:r>
            <a:rPr lang="hy-AM" dirty="0" smtClean="0">
              <a:latin typeface="GHEA Grapalat" pitchFamily="50" charset="0"/>
            </a:rPr>
            <a:t> է «Մասնագիտական տեղեկատու» պարբերականի մշակման և բոլոր հանրային հատվածի կազմակերպություններին տրամադրման գործընթացը՝ եռամսյակային հաճախականությամբ</a:t>
          </a:r>
          <a:endParaRPr lang="en-US" dirty="0">
            <a:solidFill>
              <a:schemeClr val="tx1"/>
            </a:solidFill>
            <a:latin typeface="GHEA Grapalat" panose="02000506050000020003" pitchFamily="50" charset="0"/>
          </a:endParaRPr>
        </a:p>
      </dgm:t>
    </dgm:pt>
    <dgm:pt modelId="{9F7BAB7E-1CFF-4106-B35C-F0A417452E62}" type="par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7314220F-FEC4-44AA-99EC-949147A09547}" type="sib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4920F17-1D7E-470A-AD8C-829C54F297E6}">
      <dgm:prSet phldrT="[Text]"/>
      <dgm:spPr/>
      <dgm:t>
        <a:bodyPr/>
        <a:lstStyle/>
        <a:p>
          <a:r>
            <a:rPr lang="en-US" dirty="0" smtClean="0">
              <a:latin typeface="GHEA Grapalat" panose="02000506050000020003" pitchFamily="50" charset="0"/>
            </a:rPr>
            <a:t>2</a:t>
          </a:r>
          <a:endParaRPr lang="en-US" dirty="0">
            <a:latin typeface="GHEA Grapalat" panose="02000506050000020003" pitchFamily="50" charset="0"/>
          </a:endParaRPr>
        </a:p>
      </dgm:t>
    </dgm:pt>
    <dgm:pt modelId="{5E97C295-7C27-4656-87E3-710D970FAF44}" type="parTrans" cxnId="{47841ED3-7BD6-4623-8C3D-5A17A7FAE0BD}">
      <dgm:prSet/>
      <dgm:spPr/>
      <dgm:t>
        <a:bodyPr/>
        <a:lstStyle/>
        <a:p>
          <a:endParaRPr lang="en-US"/>
        </a:p>
      </dgm:t>
    </dgm:pt>
    <dgm:pt modelId="{94BFA535-A83B-4A3C-B458-682ECCF480F8}" type="sibTrans" cxnId="{47841ED3-7BD6-4623-8C3D-5A17A7FAE0BD}">
      <dgm:prSet/>
      <dgm:spPr/>
      <dgm:t>
        <a:bodyPr/>
        <a:lstStyle/>
        <a:p>
          <a:endParaRPr lang="en-US"/>
        </a:p>
      </dgm:t>
    </dgm:pt>
    <dgm:pt modelId="{8F4FDD15-5264-41B1-B5CA-C737F440F02F}">
      <dgm:prSet/>
      <dgm:spPr/>
      <dgm:t>
        <a:bodyPr/>
        <a:lstStyle/>
        <a:p>
          <a:r>
            <a:rPr lang="en-US" dirty="0" smtClean="0">
              <a:latin typeface="GHEA Grapalat" pitchFamily="50" charset="0"/>
            </a:rPr>
            <a:t>Մ</a:t>
          </a:r>
          <a:r>
            <a:rPr lang="hy-AM" dirty="0" err="1" smtClean="0">
              <a:latin typeface="GHEA Grapalat" pitchFamily="50" charset="0"/>
            </a:rPr>
            <a:t>շակվել</a:t>
          </a:r>
          <a:r>
            <a:rPr lang="hy-AM" dirty="0" smtClean="0">
              <a:latin typeface="GHEA Grapalat" pitchFamily="50" charset="0"/>
            </a:rPr>
            <a:t> են </a:t>
          </a:r>
          <a:r>
            <a:rPr lang="en-US" dirty="0" err="1" smtClean="0">
              <a:latin typeface="GHEA Grapalat" pitchFamily="50" charset="0"/>
            </a:rPr>
            <a:t>հանրային</a:t>
          </a:r>
          <a:r>
            <a:rPr lang="en-US" dirty="0" smtClean="0">
              <a:latin typeface="GHEA Grapalat" pitchFamily="50" charset="0"/>
            </a:rPr>
            <a:t> </a:t>
          </a:r>
          <a:r>
            <a:rPr lang="en-US" dirty="0" err="1" smtClean="0">
              <a:latin typeface="GHEA Grapalat" pitchFamily="50" charset="0"/>
            </a:rPr>
            <a:t>հատվածի</a:t>
          </a:r>
          <a:r>
            <a:rPr lang="en-US" dirty="0" smtClean="0">
              <a:latin typeface="GHEA Grapalat" pitchFamily="50" charset="0"/>
            </a:rPr>
            <a:t> </a:t>
          </a:r>
          <a:r>
            <a:rPr lang="en-US" dirty="0" err="1" smtClean="0">
              <a:latin typeface="GHEA Grapalat" pitchFamily="50" charset="0"/>
            </a:rPr>
            <a:t>կազմակերպությունների</a:t>
          </a:r>
          <a:r>
            <a:rPr lang="en-US" dirty="0" smtClean="0">
              <a:latin typeface="GHEA Grapalat" pitchFamily="50" charset="0"/>
            </a:rPr>
            <a:t> </a:t>
          </a:r>
          <a:r>
            <a:rPr lang="hy-AM" dirty="0" smtClean="0">
              <a:latin typeface="GHEA Grapalat" pitchFamily="50" charset="0"/>
            </a:rPr>
            <a:t>ֆինանսական հաշվետվությունների օրինակելի փաթեթը, ինչպես նաև հաշվային պլանում կատարվել են էական փոփոխություններ</a:t>
          </a:r>
          <a:endParaRPr lang="en-US" dirty="0"/>
        </a:p>
      </dgm:t>
    </dgm:pt>
    <dgm:pt modelId="{B5BAFC9A-3854-49AE-A420-1E22A113005A}" type="parTrans" cxnId="{98E86E99-1E27-4B78-A518-A62063FECDA9}">
      <dgm:prSet/>
      <dgm:spPr/>
      <dgm:t>
        <a:bodyPr/>
        <a:lstStyle/>
        <a:p>
          <a:endParaRPr lang="en-US"/>
        </a:p>
      </dgm:t>
    </dgm:pt>
    <dgm:pt modelId="{06BD21D9-FB45-45AA-AA7A-AF5B92DDC32D}" type="sibTrans" cxnId="{98E86E99-1E27-4B78-A518-A62063FECDA9}">
      <dgm:prSet/>
      <dgm:spPr/>
      <dgm:t>
        <a:bodyPr/>
        <a:lstStyle/>
        <a:p>
          <a:endParaRPr lang="en-US"/>
        </a:p>
      </dgm:t>
    </dgm:pt>
    <dgm:pt modelId="{C16CE2AE-CC2D-49A4-A51A-5B02B5CC2265}" type="pres">
      <dgm:prSet presAssocID="{C13434C6-19CD-4662-86D9-84771032D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B8D24-011E-4CB8-92FE-23B151059526}" type="pres">
      <dgm:prSet presAssocID="{C82F9D82-7D4C-4457-A982-47BAC8BC3390}" presName="composite" presStyleCnt="0"/>
      <dgm:spPr/>
    </dgm:pt>
    <dgm:pt modelId="{3B6DA8EF-CAB4-43F1-B202-FEAC7EF283B5}" type="pres">
      <dgm:prSet presAssocID="{C82F9D82-7D4C-4457-A982-47BAC8BC33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76451-8671-47DA-933C-D950C4FEDE1B}" type="pres">
      <dgm:prSet presAssocID="{C82F9D82-7D4C-4457-A982-47BAC8BC33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D7D9-9612-4A2C-9DB7-720B97FCDE7F}" type="pres">
      <dgm:prSet presAssocID="{47D85105-CBCF-4DE2-A55E-7A8E89E8B18E}" presName="sp" presStyleCnt="0"/>
      <dgm:spPr/>
    </dgm:pt>
    <dgm:pt modelId="{F238328E-EDB4-4951-B365-68B54640D9B8}" type="pres">
      <dgm:prSet presAssocID="{54920F17-1D7E-470A-AD8C-829C54F297E6}" presName="composite" presStyleCnt="0"/>
      <dgm:spPr/>
    </dgm:pt>
    <dgm:pt modelId="{F7840407-7F9B-4ECC-8E97-0F820B35C5A7}" type="pres">
      <dgm:prSet presAssocID="{54920F17-1D7E-470A-AD8C-829C54F297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BD15C-1CD1-419B-B5B6-E9C6C5F8C16E}" type="pres">
      <dgm:prSet presAssocID="{54920F17-1D7E-470A-AD8C-829C54F297E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23B4D-8432-404C-AD77-305C7CBCF975}" type="pres">
      <dgm:prSet presAssocID="{94BFA535-A83B-4A3C-B458-682ECCF480F8}" presName="sp" presStyleCnt="0"/>
      <dgm:spPr/>
    </dgm:pt>
    <dgm:pt modelId="{EB095C6D-3867-4C51-BDD0-2830353500C0}" type="pres">
      <dgm:prSet presAssocID="{5DA59938-71F9-4324-B8CF-CD3C0F789E9F}" presName="composite" presStyleCnt="0"/>
      <dgm:spPr/>
    </dgm:pt>
    <dgm:pt modelId="{D7DBD7EB-5186-40C4-AB21-7694927AA7F9}" type="pres">
      <dgm:prSet presAssocID="{5DA59938-71F9-4324-B8CF-CD3C0F789E9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5763E-618A-4390-8CCC-06B6101BE2E1}" type="pres">
      <dgm:prSet presAssocID="{5DA59938-71F9-4324-B8CF-CD3C0F789E9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46800-5798-463A-B3BB-BA8B0CF59B7E}" type="pres">
      <dgm:prSet presAssocID="{0C0860E9-5A44-4984-A028-65312DAB9A87}" presName="sp" presStyleCnt="0"/>
      <dgm:spPr/>
    </dgm:pt>
    <dgm:pt modelId="{271732AB-4DC8-4437-B048-7BDF335452A3}" type="pres">
      <dgm:prSet presAssocID="{8C521CAD-1299-4D5F-BEFD-F76857245CE0}" presName="composite" presStyleCnt="0"/>
      <dgm:spPr/>
    </dgm:pt>
    <dgm:pt modelId="{773133E8-998A-4775-AACC-A31A7959A92E}" type="pres">
      <dgm:prSet presAssocID="{8C521CAD-1299-4D5F-BEFD-F76857245CE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87C8-26AD-42E7-8820-95A95004C715}" type="pres">
      <dgm:prSet presAssocID="{8C521CAD-1299-4D5F-BEFD-F76857245CE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9F0F4-4C1C-474F-ABBA-4CB54C2427E6}" type="presOf" srcId="{2C216942-9A72-4FC9-9167-00E4F6A5CCE7}" destId="{43D5763E-618A-4390-8CCC-06B6101BE2E1}" srcOrd="0" destOrd="0" presId="urn:microsoft.com/office/officeart/2005/8/layout/chevron2"/>
    <dgm:cxn modelId="{AAF9D694-6199-40E0-B9C3-8E2FF49620FD}" type="presOf" srcId="{5DA59938-71F9-4324-B8CF-CD3C0F789E9F}" destId="{D7DBD7EB-5186-40C4-AB21-7694927AA7F9}" srcOrd="0" destOrd="0" presId="urn:microsoft.com/office/officeart/2005/8/layout/chevron2"/>
    <dgm:cxn modelId="{DD208943-1F4D-4DD0-B82C-4EC9896FB0B0}" type="presOf" srcId="{8F4FDD15-5264-41B1-B5CA-C737F440F02F}" destId="{2DDBD15C-1CD1-419B-B5B6-E9C6C5F8C16E}" srcOrd="0" destOrd="0" presId="urn:microsoft.com/office/officeart/2005/8/layout/chevron2"/>
    <dgm:cxn modelId="{2080F3EA-315B-4082-AC02-96E238F097E9}" srcId="{C13434C6-19CD-4662-86D9-84771032D809}" destId="{C82F9D82-7D4C-4457-A982-47BAC8BC3390}" srcOrd="0" destOrd="0" parTransId="{2F3C5EE4-7FA4-49E7-9BC5-BF06BDC162F6}" sibTransId="{47D85105-CBCF-4DE2-A55E-7A8E89E8B18E}"/>
    <dgm:cxn modelId="{1865E7A8-4267-47A1-9F58-4D20B640715E}" type="presOf" srcId="{F05D8094-C8E4-4DBE-B765-0BB930EAEF0D}" destId="{D2D76451-8671-47DA-933C-D950C4FEDE1B}" srcOrd="0" destOrd="0" presId="urn:microsoft.com/office/officeart/2005/8/layout/chevron2"/>
    <dgm:cxn modelId="{0A29FC05-A9A2-4600-9981-43ECD61B77B7}" srcId="{C13434C6-19CD-4662-86D9-84771032D809}" destId="{8C521CAD-1299-4D5F-BEFD-F76857245CE0}" srcOrd="3" destOrd="0" parTransId="{02E17F27-6A7C-456A-9EAC-7896699FD195}" sibTransId="{06BCE240-2E7D-4DC9-ABC6-085121A33233}"/>
    <dgm:cxn modelId="{C49ADDD0-B7F3-4069-9CD5-094FC2A71378}" srcId="{5DA59938-71F9-4324-B8CF-CD3C0F789E9F}" destId="{2C216942-9A72-4FC9-9167-00E4F6A5CCE7}" srcOrd="0" destOrd="0" parTransId="{D19810A5-59AB-423C-967C-653DA787DAA3}" sibTransId="{508477BE-6057-4444-B8F1-88FBAB84376D}"/>
    <dgm:cxn modelId="{F9443F3B-2175-406C-902A-1A46DE6C9FE8}" srcId="{8C521CAD-1299-4D5F-BEFD-F76857245CE0}" destId="{4C2946D4-7031-4AE4-817C-2B9DC894A0F2}" srcOrd="0" destOrd="0" parTransId="{9F7BAB7E-1CFF-4106-B35C-F0A417452E62}" sibTransId="{7314220F-FEC4-44AA-99EC-949147A09547}"/>
    <dgm:cxn modelId="{AFBB0AAF-E507-4511-9F58-E3C81059E36C}" type="presOf" srcId="{8C521CAD-1299-4D5F-BEFD-F76857245CE0}" destId="{773133E8-998A-4775-AACC-A31A7959A92E}" srcOrd="0" destOrd="0" presId="urn:microsoft.com/office/officeart/2005/8/layout/chevron2"/>
    <dgm:cxn modelId="{CF5F56B1-DE59-4B2D-9891-855B2AD29034}" type="presOf" srcId="{54920F17-1D7E-470A-AD8C-829C54F297E6}" destId="{F7840407-7F9B-4ECC-8E97-0F820B35C5A7}" srcOrd="0" destOrd="0" presId="urn:microsoft.com/office/officeart/2005/8/layout/chevron2"/>
    <dgm:cxn modelId="{F232919B-186E-4F46-BC1F-34E71F47A156}" type="presOf" srcId="{C82F9D82-7D4C-4457-A982-47BAC8BC3390}" destId="{3B6DA8EF-CAB4-43F1-B202-FEAC7EF283B5}" srcOrd="0" destOrd="0" presId="urn:microsoft.com/office/officeart/2005/8/layout/chevron2"/>
    <dgm:cxn modelId="{47841ED3-7BD6-4623-8C3D-5A17A7FAE0BD}" srcId="{C13434C6-19CD-4662-86D9-84771032D809}" destId="{54920F17-1D7E-470A-AD8C-829C54F297E6}" srcOrd="1" destOrd="0" parTransId="{5E97C295-7C27-4656-87E3-710D970FAF44}" sibTransId="{94BFA535-A83B-4A3C-B458-682ECCF480F8}"/>
    <dgm:cxn modelId="{A7C26261-801E-49C2-86E2-3CF8ED8D38BE}" srcId="{C13434C6-19CD-4662-86D9-84771032D809}" destId="{5DA59938-71F9-4324-B8CF-CD3C0F789E9F}" srcOrd="2" destOrd="0" parTransId="{E018415E-FA91-439D-807A-60B72357FA53}" sibTransId="{0C0860E9-5A44-4984-A028-65312DAB9A87}"/>
    <dgm:cxn modelId="{98E86E99-1E27-4B78-A518-A62063FECDA9}" srcId="{54920F17-1D7E-470A-AD8C-829C54F297E6}" destId="{8F4FDD15-5264-41B1-B5CA-C737F440F02F}" srcOrd="0" destOrd="0" parTransId="{B5BAFC9A-3854-49AE-A420-1E22A113005A}" sibTransId="{06BD21D9-FB45-45AA-AA7A-AF5B92DDC32D}"/>
    <dgm:cxn modelId="{C717A9C4-DFFA-43D4-BA85-3FB92ECB51B7}" srcId="{C82F9D82-7D4C-4457-A982-47BAC8BC3390}" destId="{F05D8094-C8E4-4DBE-B765-0BB930EAEF0D}" srcOrd="0" destOrd="0" parTransId="{02163634-118E-404D-AE88-E8D9F5285C12}" sibTransId="{3885BEF7-01B0-481D-8765-F01E4170D991}"/>
    <dgm:cxn modelId="{C41C69F1-FB72-4ACB-BE1C-C02516FF92CB}" type="presOf" srcId="{C13434C6-19CD-4662-86D9-84771032D809}" destId="{C16CE2AE-CC2D-49A4-A51A-5B02B5CC2265}" srcOrd="0" destOrd="0" presId="urn:microsoft.com/office/officeart/2005/8/layout/chevron2"/>
    <dgm:cxn modelId="{54A733BD-8ED7-49C6-91BF-560496F6D898}" type="presOf" srcId="{4C2946D4-7031-4AE4-817C-2B9DC894A0F2}" destId="{ED1587C8-26AD-42E7-8820-95A95004C715}" srcOrd="0" destOrd="0" presId="urn:microsoft.com/office/officeart/2005/8/layout/chevron2"/>
    <dgm:cxn modelId="{4A4F1F73-FBB8-4905-8779-252F81D08222}" type="presParOf" srcId="{C16CE2AE-CC2D-49A4-A51A-5B02B5CC2265}" destId="{31EB8D24-011E-4CB8-92FE-23B151059526}" srcOrd="0" destOrd="0" presId="urn:microsoft.com/office/officeart/2005/8/layout/chevron2"/>
    <dgm:cxn modelId="{0594470A-D46C-4EAE-A2FC-17B0BC5B6CC5}" type="presParOf" srcId="{31EB8D24-011E-4CB8-92FE-23B151059526}" destId="{3B6DA8EF-CAB4-43F1-B202-FEAC7EF283B5}" srcOrd="0" destOrd="0" presId="urn:microsoft.com/office/officeart/2005/8/layout/chevron2"/>
    <dgm:cxn modelId="{EA0F9F67-0AB1-4D61-9727-FBFAEDE56125}" type="presParOf" srcId="{31EB8D24-011E-4CB8-92FE-23B151059526}" destId="{D2D76451-8671-47DA-933C-D950C4FEDE1B}" srcOrd="1" destOrd="0" presId="urn:microsoft.com/office/officeart/2005/8/layout/chevron2"/>
    <dgm:cxn modelId="{08F28E9D-0C83-4F1F-A68C-AA0A85236E63}" type="presParOf" srcId="{C16CE2AE-CC2D-49A4-A51A-5B02B5CC2265}" destId="{4B1BD7D9-9612-4A2C-9DB7-720B97FCDE7F}" srcOrd="1" destOrd="0" presId="urn:microsoft.com/office/officeart/2005/8/layout/chevron2"/>
    <dgm:cxn modelId="{75F18B54-8D01-4718-A7EB-699370A067D9}" type="presParOf" srcId="{C16CE2AE-CC2D-49A4-A51A-5B02B5CC2265}" destId="{F238328E-EDB4-4951-B365-68B54640D9B8}" srcOrd="2" destOrd="0" presId="urn:microsoft.com/office/officeart/2005/8/layout/chevron2"/>
    <dgm:cxn modelId="{BA7807D7-ACBD-4DDC-8865-4FEE835F519E}" type="presParOf" srcId="{F238328E-EDB4-4951-B365-68B54640D9B8}" destId="{F7840407-7F9B-4ECC-8E97-0F820B35C5A7}" srcOrd="0" destOrd="0" presId="urn:microsoft.com/office/officeart/2005/8/layout/chevron2"/>
    <dgm:cxn modelId="{C08DB949-0410-417F-B281-FA83F49327DB}" type="presParOf" srcId="{F238328E-EDB4-4951-B365-68B54640D9B8}" destId="{2DDBD15C-1CD1-419B-B5B6-E9C6C5F8C16E}" srcOrd="1" destOrd="0" presId="urn:microsoft.com/office/officeart/2005/8/layout/chevron2"/>
    <dgm:cxn modelId="{8FB4D6CC-714F-46CC-97D8-513D0D89A316}" type="presParOf" srcId="{C16CE2AE-CC2D-49A4-A51A-5B02B5CC2265}" destId="{DEE23B4D-8432-404C-AD77-305C7CBCF975}" srcOrd="3" destOrd="0" presId="urn:microsoft.com/office/officeart/2005/8/layout/chevron2"/>
    <dgm:cxn modelId="{B8597E14-7618-447D-B910-2452F5E686EC}" type="presParOf" srcId="{C16CE2AE-CC2D-49A4-A51A-5B02B5CC2265}" destId="{EB095C6D-3867-4C51-BDD0-2830353500C0}" srcOrd="4" destOrd="0" presId="urn:microsoft.com/office/officeart/2005/8/layout/chevron2"/>
    <dgm:cxn modelId="{780B543B-8E8D-43DD-BA00-5873F09EAC03}" type="presParOf" srcId="{EB095C6D-3867-4C51-BDD0-2830353500C0}" destId="{D7DBD7EB-5186-40C4-AB21-7694927AA7F9}" srcOrd="0" destOrd="0" presId="urn:microsoft.com/office/officeart/2005/8/layout/chevron2"/>
    <dgm:cxn modelId="{7655142A-2D1E-468F-9647-EC9D2E1ED00D}" type="presParOf" srcId="{EB095C6D-3867-4C51-BDD0-2830353500C0}" destId="{43D5763E-618A-4390-8CCC-06B6101BE2E1}" srcOrd="1" destOrd="0" presId="urn:microsoft.com/office/officeart/2005/8/layout/chevron2"/>
    <dgm:cxn modelId="{815EFA8F-393F-436A-9E5E-31A9796203C8}" type="presParOf" srcId="{C16CE2AE-CC2D-49A4-A51A-5B02B5CC2265}" destId="{8C446800-5798-463A-B3BB-BA8B0CF59B7E}" srcOrd="5" destOrd="0" presId="urn:microsoft.com/office/officeart/2005/8/layout/chevron2"/>
    <dgm:cxn modelId="{9E37DC2D-6357-4747-893D-FDC6AA96D5FA}" type="presParOf" srcId="{C16CE2AE-CC2D-49A4-A51A-5B02B5CC2265}" destId="{271732AB-4DC8-4437-B048-7BDF335452A3}" srcOrd="6" destOrd="0" presId="urn:microsoft.com/office/officeart/2005/8/layout/chevron2"/>
    <dgm:cxn modelId="{8754F371-6052-41C0-9532-20272C1C7DD3}" type="presParOf" srcId="{271732AB-4DC8-4437-B048-7BDF335452A3}" destId="{773133E8-998A-4775-AACC-A31A7959A92E}" srcOrd="0" destOrd="0" presId="urn:microsoft.com/office/officeart/2005/8/layout/chevron2"/>
    <dgm:cxn modelId="{858EE26F-F553-4725-9642-320EE979CCB1}" type="presParOf" srcId="{271732AB-4DC8-4437-B048-7BDF335452A3}" destId="{ED1587C8-26AD-42E7-8820-95A95004C7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434C6-19CD-4662-86D9-84771032D809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82F9D82-7D4C-4457-A982-47BAC8BC3390}">
      <dgm:prSet phldrT="[Text]" custT="1"/>
      <dgm:spPr/>
      <dgm:t>
        <a:bodyPr/>
        <a:lstStyle/>
        <a:p>
          <a:r>
            <a:rPr lang="hy-AM" sz="1800" dirty="0" smtClean="0">
              <a:latin typeface="GHEA Grapalat" panose="02000506050000020003" pitchFamily="50" charset="0"/>
            </a:rPr>
            <a:t>Մշակվել է հայեցակարգային փաստաթուղթ, որով</a:t>
          </a:r>
          <a:r>
            <a:rPr lang="en-US" sz="1800" dirty="0" smtClean="0">
              <a:latin typeface="GHEA Grapalat" panose="02000506050000020003" pitchFamily="50" charset="0"/>
            </a:rPr>
            <a:t>`</a:t>
          </a:r>
          <a:r>
            <a:rPr lang="hy-AM" sz="1800" dirty="0" smtClean="0">
              <a:latin typeface="GHEA Grapalat" panose="02000506050000020003" pitchFamily="50" charset="0"/>
            </a:rPr>
            <a:t> </a:t>
          </a:r>
          <a:endParaRPr lang="en-US" sz="1800" dirty="0">
            <a:latin typeface="GHEA Grapalat" panose="02000506050000020003" pitchFamily="50" charset="0"/>
          </a:endParaRPr>
        </a:p>
      </dgm:t>
    </dgm:pt>
    <dgm:pt modelId="{2F3C5EE4-7FA4-49E7-9BC5-BF06BDC162F6}" type="par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7D85105-CBCF-4DE2-A55E-7A8E89E8B18E}" type="sib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F05D8094-C8E4-4DBE-B765-0BB930EAEF0D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hy-AM" sz="1600" dirty="0" smtClean="0">
              <a:latin typeface="GHEA Grapalat" panose="02000506050000020003" pitchFamily="50" charset="0"/>
            </a:rPr>
            <a:t>բարեփոխումներ</a:t>
          </a:r>
          <a:r>
            <a:rPr lang="en-US" sz="1600" dirty="0" smtClean="0">
              <a:latin typeface="GHEA Grapalat" panose="02000506050000020003" pitchFamily="50" charset="0"/>
            </a:rPr>
            <a:t>ի </a:t>
          </a:r>
          <a:r>
            <a:rPr lang="hy-AM" sz="1600" b="1" i="1" u="sng" dirty="0" smtClean="0">
              <a:latin typeface="GHEA Grapalat" panose="02000506050000020003" pitchFamily="50" charset="0"/>
            </a:rPr>
            <a:t>1-ին փուլ</a:t>
          </a:r>
          <a:r>
            <a:rPr lang="en-US" sz="1600" b="1" i="1" u="sng" dirty="0" err="1" smtClean="0">
              <a:latin typeface="GHEA Grapalat" panose="02000506050000020003" pitchFamily="50" charset="0"/>
            </a:rPr>
            <a:t>ում</a:t>
          </a:r>
          <a:r>
            <a:rPr lang="en-US" sz="1600" b="0" u="none" dirty="0" smtClean="0">
              <a:latin typeface="GHEA Grapalat" panose="02000506050000020003" pitchFamily="50" charset="0"/>
            </a:rPr>
            <a:t> </a:t>
          </a:r>
          <a:r>
            <a:rPr lang="hy-AM" sz="1600" dirty="0" smtClean="0">
              <a:latin typeface="GHEA Grapalat" panose="02000506050000020003" pitchFamily="50" charset="0"/>
            </a:rPr>
            <a:t>նախատեսվում է</a:t>
          </a:r>
          <a:r>
            <a:rPr lang="en-US" sz="1600" b="0" u="none" dirty="0" smtClean="0">
              <a:latin typeface="GHEA Grapalat" panose="02000506050000020003" pitchFamily="50" charset="0"/>
            </a:rPr>
            <a:t> </a:t>
          </a:r>
          <a:r>
            <a:rPr lang="hy-AM" sz="1600" dirty="0" smtClean="0">
              <a:latin typeface="GHEA Grapalat" panose="02000506050000020003" pitchFamily="50" charset="0"/>
            </a:rPr>
            <a:t>2019թ</a:t>
          </a:r>
          <a:r>
            <a:rPr lang="en-US" sz="1600" dirty="0" smtClean="0">
              <a:latin typeface="GHEA Grapalat" panose="02000506050000020003" pitchFamily="50" charset="0"/>
            </a:rPr>
            <a:t>.</a:t>
          </a:r>
          <a:r>
            <a:rPr lang="hy-AM" sz="1600" dirty="0" smtClean="0">
              <a:latin typeface="GHEA Grapalat" panose="02000506050000020003" pitchFamily="50" charset="0"/>
            </a:rPr>
            <a:t> հունվարի 1-ից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hy-AM" sz="1600" dirty="0" smtClean="0">
              <a:latin typeface="GHEA Grapalat" panose="02000506050000020003" pitchFamily="50" charset="0"/>
            </a:rPr>
            <a:t>անցում կատարել կադաստրային արժեքից </a:t>
          </a:r>
          <a:r>
            <a:rPr lang="hy-AM" sz="1600" dirty="0" err="1" smtClean="0">
              <a:latin typeface="GHEA Grapalat" panose="02000506050000020003" pitchFamily="50" charset="0"/>
            </a:rPr>
            <a:t>մոտարկված</a:t>
          </a:r>
          <a:r>
            <a:rPr lang="hy-AM" sz="1600" dirty="0" smtClean="0">
              <a:latin typeface="GHEA Grapalat" panose="02000506050000020003" pitchFamily="50" charset="0"/>
            </a:rPr>
            <a:t> շուկայական արժեքին՝ նոր մոտեցումը կիրառելով միայն 100 միլիոն և ավել արժեք ունեցող անշարժ գույքի նկատմամբ</a:t>
          </a:r>
          <a:r>
            <a:rPr lang="en-US" sz="1600" dirty="0" smtClean="0">
              <a:latin typeface="GHEA Grapalat" panose="02000506050000020003" pitchFamily="50" charset="0"/>
            </a:rPr>
            <a:t>, </a:t>
          </a:r>
          <a:endParaRPr lang="en-US" sz="1600" dirty="0">
            <a:latin typeface="GHEA Grapalat" panose="02000506050000020003" pitchFamily="50" charset="0"/>
          </a:endParaRPr>
        </a:p>
      </dgm:t>
    </dgm:pt>
    <dgm:pt modelId="{02163634-118E-404D-AE88-E8D9F5285C12}" type="par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3885BEF7-01B0-481D-8765-F01E4170D991}" type="sib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2F7B7552-BE8E-4596-B344-CD7D71B3153D}">
      <dgm:prSet custT="1"/>
      <dgm:spPr/>
      <dgm:t>
        <a:bodyPr/>
        <a:lstStyle/>
        <a:p>
          <a:pPr marL="2286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/>
        </a:p>
      </dgm:t>
    </dgm:pt>
    <dgm:pt modelId="{48A85039-3683-4B6B-8F66-A27240EF509F}" type="parTrans" cxnId="{C342EE9C-05ED-46FF-B833-BA2916438D3F}">
      <dgm:prSet/>
      <dgm:spPr/>
      <dgm:t>
        <a:bodyPr/>
        <a:lstStyle/>
        <a:p>
          <a:endParaRPr lang="en-US"/>
        </a:p>
      </dgm:t>
    </dgm:pt>
    <dgm:pt modelId="{7315D535-2FB8-417F-BF17-9E106A3F3FC7}" type="sibTrans" cxnId="{C342EE9C-05ED-46FF-B833-BA2916438D3F}">
      <dgm:prSet/>
      <dgm:spPr/>
      <dgm:t>
        <a:bodyPr/>
        <a:lstStyle/>
        <a:p>
          <a:endParaRPr lang="en-US"/>
        </a:p>
      </dgm:t>
    </dgm:pt>
    <dgm:pt modelId="{71D14438-EA5A-4CCE-8080-8C03B058CE62}">
      <dgm:prSet phldrT="[Text]" custT="1"/>
      <dgm:spPr/>
      <dgm:t>
        <a:bodyPr/>
        <a:lstStyle/>
        <a:p>
          <a:pPr algn="l"/>
          <a:endParaRPr lang="en-US" sz="1600" dirty="0">
            <a:latin typeface="GHEA Grapalat" panose="02000506050000020003" pitchFamily="50" charset="0"/>
          </a:endParaRPr>
        </a:p>
      </dgm:t>
    </dgm:pt>
    <dgm:pt modelId="{54967D16-A05E-4DCD-B8DA-541D791F6024}" type="parTrans" cxnId="{77DF4342-DDF0-4E34-8FFC-5056F0C2C886}">
      <dgm:prSet/>
      <dgm:spPr/>
      <dgm:t>
        <a:bodyPr/>
        <a:lstStyle/>
        <a:p>
          <a:endParaRPr lang="en-US"/>
        </a:p>
      </dgm:t>
    </dgm:pt>
    <dgm:pt modelId="{F272740D-09EB-454F-9B33-92C4E194998E}" type="sibTrans" cxnId="{77DF4342-DDF0-4E34-8FFC-5056F0C2C886}">
      <dgm:prSet/>
      <dgm:spPr/>
      <dgm:t>
        <a:bodyPr/>
        <a:lstStyle/>
        <a:p>
          <a:endParaRPr lang="en-US"/>
        </a:p>
      </dgm:t>
    </dgm:pt>
    <dgm:pt modelId="{E629A4D9-765A-4A63-9F0F-FC00F51DC1C3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i="1" u="sng" dirty="0" smtClean="0">
              <a:latin typeface="GHEA Grapalat" panose="02000506050000020003" pitchFamily="50" charset="0"/>
            </a:rPr>
            <a:t> </a:t>
          </a:r>
          <a:r>
            <a:rPr lang="hy-AM" sz="1600" b="1" i="1" u="sng" dirty="0" smtClean="0">
              <a:latin typeface="GHEA Grapalat" panose="02000506050000020003" pitchFamily="50" charset="0"/>
            </a:rPr>
            <a:t>2-րդ փուլ</a:t>
          </a:r>
          <a:r>
            <a:rPr lang="en-US" sz="1600" b="1" i="1" u="sng" dirty="0" smtClean="0">
              <a:latin typeface="GHEA Grapalat" panose="02000506050000020003" pitchFamily="50" charset="0"/>
            </a:rPr>
            <a:t>ն</a:t>
          </a:r>
          <a:r>
            <a:rPr lang="hy-AM" sz="1600" b="0" u="none" dirty="0" smtClean="0">
              <a:latin typeface="GHEA Grapalat" panose="02000506050000020003" pitchFamily="50" charset="0"/>
            </a:rPr>
            <a:t> ի</a:t>
          </a:r>
          <a:r>
            <a:rPr lang="hy-AM" sz="1600" dirty="0" smtClean="0">
              <a:latin typeface="GHEA Grapalat" panose="02000506050000020003" pitchFamily="50" charset="0"/>
            </a:rPr>
            <a:t>րականացնել 2020թ</a:t>
          </a:r>
          <a:r>
            <a:rPr lang="en-US" sz="1600" dirty="0" smtClean="0">
              <a:latin typeface="GHEA Grapalat" panose="02000506050000020003" pitchFamily="50" charset="0"/>
            </a:rPr>
            <a:t>. </a:t>
          </a:r>
          <a:r>
            <a:rPr lang="hy-AM" sz="1600" dirty="0" smtClean="0">
              <a:latin typeface="GHEA Grapalat" panose="02000506050000020003" pitchFamily="50" charset="0"/>
            </a:rPr>
            <a:t>հունվարի 1-ից</a:t>
          </a:r>
          <a:r>
            <a:rPr lang="en-US" sz="1600" dirty="0" smtClean="0">
              <a:latin typeface="GHEA Grapalat" panose="02000506050000020003" pitchFamily="50" charset="0"/>
            </a:rPr>
            <a:t>՝ </a:t>
          </a:r>
          <a:r>
            <a:rPr lang="hy-AM" sz="1600" dirty="0" smtClean="0">
              <a:latin typeface="GHEA Grapalat" panose="02000506050000020003" pitchFamily="50" charset="0"/>
            </a:rPr>
            <a:t>անցում կատարել</a:t>
          </a:r>
          <a:r>
            <a:rPr lang="en-US" sz="1600" dirty="0" err="1" smtClean="0">
              <a:latin typeface="GHEA Grapalat" panose="02000506050000020003" pitchFamily="50" charset="0"/>
            </a:rPr>
            <a:t>ով</a:t>
          </a:r>
          <a:r>
            <a:rPr lang="hy-AM" sz="1600" dirty="0" smtClean="0">
              <a:latin typeface="GHEA Grapalat" panose="02000506050000020003" pitchFamily="50" charset="0"/>
            </a:rPr>
            <a:t> անշարժ գույքի շուկա­յա­կան արժեք­ներին՝ միասնական հարկման բազայի հաշվարկման նոր՝ ունիվերսալ </a:t>
          </a:r>
          <a:r>
            <a:rPr lang="hy-AM" sz="1600" dirty="0" err="1" smtClean="0">
              <a:latin typeface="GHEA Grapalat" panose="02000506050000020003" pitchFamily="50" charset="0"/>
            </a:rPr>
            <a:t>բանաձև</a:t>
          </a:r>
          <a:r>
            <a:rPr lang="en-US" sz="1600" dirty="0" smtClean="0">
              <a:latin typeface="GHEA Grapalat" panose="02000506050000020003" pitchFamily="50" charset="0"/>
            </a:rPr>
            <a:t> </a:t>
          </a:r>
          <a:r>
            <a:rPr lang="hy-AM" sz="1600" dirty="0" smtClean="0">
              <a:latin typeface="GHEA Grapalat" panose="02000506050000020003" pitchFamily="50" charset="0"/>
            </a:rPr>
            <a:t>կիրառելով:</a:t>
          </a:r>
          <a:endParaRPr lang="en-US" sz="1600" dirty="0" smtClean="0"/>
        </a:p>
        <a:p>
          <a:pPr algn="l"/>
          <a:endParaRPr lang="en-US" sz="1600" dirty="0">
            <a:latin typeface="GHEA Grapalat" panose="02000506050000020003" pitchFamily="50" charset="0"/>
          </a:endParaRPr>
        </a:p>
      </dgm:t>
    </dgm:pt>
    <dgm:pt modelId="{F300591D-169A-4329-A1B3-4FB4F653F676}" type="parTrans" cxnId="{FB5F1CB2-423B-4BB5-BA0F-D912171DFC84}">
      <dgm:prSet/>
      <dgm:spPr/>
      <dgm:t>
        <a:bodyPr/>
        <a:lstStyle/>
        <a:p>
          <a:endParaRPr lang="en-US"/>
        </a:p>
      </dgm:t>
    </dgm:pt>
    <dgm:pt modelId="{2047B251-A7D5-4AA1-A7DB-2F5C969FD175}" type="sibTrans" cxnId="{FB5F1CB2-423B-4BB5-BA0F-D912171DFC84}">
      <dgm:prSet/>
      <dgm:spPr/>
      <dgm:t>
        <a:bodyPr/>
        <a:lstStyle/>
        <a:p>
          <a:endParaRPr lang="en-US"/>
        </a:p>
      </dgm:t>
    </dgm:pt>
    <dgm:pt modelId="{8C7A236D-16D1-4AC7-B60E-EBC3737C7E16}">
      <dgm:prSet phldrT="[Text]" custT="1"/>
      <dgm:spPr/>
      <dgm:t>
        <a:bodyPr/>
        <a:lstStyle/>
        <a:p>
          <a:pPr algn="l"/>
          <a:endParaRPr lang="en-US" sz="1600" dirty="0">
            <a:latin typeface="GHEA Grapalat" panose="02000506050000020003" pitchFamily="50" charset="0"/>
          </a:endParaRPr>
        </a:p>
      </dgm:t>
    </dgm:pt>
    <dgm:pt modelId="{4957F4CD-D5B7-473D-B997-4AECDAEEECDA}" type="parTrans" cxnId="{801B94B6-2B53-4C02-BFF9-BDA800283BC4}">
      <dgm:prSet/>
      <dgm:spPr/>
      <dgm:t>
        <a:bodyPr/>
        <a:lstStyle/>
        <a:p>
          <a:endParaRPr lang="en-US"/>
        </a:p>
      </dgm:t>
    </dgm:pt>
    <dgm:pt modelId="{E2FD7E0D-C907-4DDB-8EF3-5D012ECB23D3}" type="sibTrans" cxnId="{801B94B6-2B53-4C02-BFF9-BDA800283BC4}">
      <dgm:prSet/>
      <dgm:spPr/>
      <dgm:t>
        <a:bodyPr/>
        <a:lstStyle/>
        <a:p>
          <a:endParaRPr lang="en-US"/>
        </a:p>
      </dgm:t>
    </dgm:pt>
    <dgm:pt modelId="{C16CE2AE-CC2D-49A4-A51A-5B02B5CC2265}" type="pres">
      <dgm:prSet presAssocID="{C13434C6-19CD-4662-86D9-84771032D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B8D24-011E-4CB8-92FE-23B151059526}" type="pres">
      <dgm:prSet presAssocID="{C82F9D82-7D4C-4457-A982-47BAC8BC3390}" presName="composite" presStyleCnt="0"/>
      <dgm:spPr/>
    </dgm:pt>
    <dgm:pt modelId="{3B6DA8EF-CAB4-43F1-B202-FEAC7EF283B5}" type="pres">
      <dgm:prSet presAssocID="{C82F9D82-7D4C-4457-A982-47BAC8BC3390}" presName="parentText" presStyleLbl="alignNode1" presStyleIdx="0" presStyleCnt="1" custScaleX="105171" custScaleY="121493" custLinFactNeighborX="-60436" custLinFactNeighborY="-96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76451-8671-47DA-933C-D950C4FEDE1B}" type="pres">
      <dgm:prSet presAssocID="{C82F9D82-7D4C-4457-A982-47BAC8BC3390}" presName="descendantText" presStyleLbl="alignAcc1" presStyleIdx="0" presStyleCnt="1" custScaleX="85980" custScaleY="159643" custLinFactNeighborX="-8488" custLinFactNeighborY="-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F4342-DDF0-4E34-8FFC-5056F0C2C886}" srcId="{C82F9D82-7D4C-4457-A982-47BAC8BC3390}" destId="{71D14438-EA5A-4CCE-8080-8C03B058CE62}" srcOrd="0" destOrd="0" parTransId="{54967D16-A05E-4DCD-B8DA-541D791F6024}" sibTransId="{F272740D-09EB-454F-9B33-92C4E194998E}"/>
    <dgm:cxn modelId="{CDA77096-B3DE-44BA-B4BD-87D2151A4E61}" type="presOf" srcId="{C82F9D82-7D4C-4457-A982-47BAC8BC3390}" destId="{3B6DA8EF-CAB4-43F1-B202-FEAC7EF283B5}" srcOrd="0" destOrd="0" presId="urn:microsoft.com/office/officeart/2005/8/layout/chevron2"/>
    <dgm:cxn modelId="{801B94B6-2B53-4C02-BFF9-BDA800283BC4}" srcId="{C82F9D82-7D4C-4457-A982-47BAC8BC3390}" destId="{8C7A236D-16D1-4AC7-B60E-EBC3737C7E16}" srcOrd="2" destOrd="0" parTransId="{4957F4CD-D5B7-473D-B997-4AECDAEEECDA}" sibTransId="{E2FD7E0D-C907-4DDB-8EF3-5D012ECB23D3}"/>
    <dgm:cxn modelId="{FB5F1CB2-423B-4BB5-BA0F-D912171DFC84}" srcId="{C82F9D82-7D4C-4457-A982-47BAC8BC3390}" destId="{E629A4D9-765A-4A63-9F0F-FC00F51DC1C3}" srcOrd="3" destOrd="0" parTransId="{F300591D-169A-4329-A1B3-4FB4F653F676}" sibTransId="{2047B251-A7D5-4AA1-A7DB-2F5C969FD175}"/>
    <dgm:cxn modelId="{56B96FA8-AA57-49AE-BE3A-EB5208D1C4F3}" type="presOf" srcId="{E629A4D9-765A-4A63-9F0F-FC00F51DC1C3}" destId="{D2D76451-8671-47DA-933C-D950C4FEDE1B}" srcOrd="0" destOrd="3" presId="urn:microsoft.com/office/officeart/2005/8/layout/chevron2"/>
    <dgm:cxn modelId="{429FAF1F-B307-4A7B-B518-0EDE53C92B35}" type="presOf" srcId="{8C7A236D-16D1-4AC7-B60E-EBC3737C7E16}" destId="{D2D76451-8671-47DA-933C-D950C4FEDE1B}" srcOrd="0" destOrd="2" presId="urn:microsoft.com/office/officeart/2005/8/layout/chevron2"/>
    <dgm:cxn modelId="{2080F3EA-315B-4082-AC02-96E238F097E9}" srcId="{C13434C6-19CD-4662-86D9-84771032D809}" destId="{C82F9D82-7D4C-4457-A982-47BAC8BC3390}" srcOrd="0" destOrd="0" parTransId="{2F3C5EE4-7FA4-49E7-9BC5-BF06BDC162F6}" sibTransId="{47D85105-CBCF-4DE2-A55E-7A8E89E8B18E}"/>
    <dgm:cxn modelId="{4BB812B8-76F1-4ABC-B224-F9A2EF4FA199}" type="presOf" srcId="{2F7B7552-BE8E-4596-B344-CD7D71B3153D}" destId="{D2D76451-8671-47DA-933C-D950C4FEDE1B}" srcOrd="0" destOrd="4" presId="urn:microsoft.com/office/officeart/2005/8/layout/chevron2"/>
    <dgm:cxn modelId="{C717A9C4-DFFA-43D4-BA85-3FB92ECB51B7}" srcId="{C82F9D82-7D4C-4457-A982-47BAC8BC3390}" destId="{F05D8094-C8E4-4DBE-B765-0BB930EAEF0D}" srcOrd="1" destOrd="0" parTransId="{02163634-118E-404D-AE88-E8D9F5285C12}" sibTransId="{3885BEF7-01B0-481D-8765-F01E4170D991}"/>
    <dgm:cxn modelId="{80B41196-AC7F-431C-9891-3FA049DB81B6}" type="presOf" srcId="{71D14438-EA5A-4CCE-8080-8C03B058CE62}" destId="{D2D76451-8671-47DA-933C-D950C4FEDE1B}" srcOrd="0" destOrd="0" presId="urn:microsoft.com/office/officeart/2005/8/layout/chevron2"/>
    <dgm:cxn modelId="{C342EE9C-05ED-46FF-B833-BA2916438D3F}" srcId="{E629A4D9-765A-4A63-9F0F-FC00F51DC1C3}" destId="{2F7B7552-BE8E-4596-B344-CD7D71B3153D}" srcOrd="0" destOrd="0" parTransId="{48A85039-3683-4B6B-8F66-A27240EF509F}" sibTransId="{7315D535-2FB8-417F-BF17-9E106A3F3FC7}"/>
    <dgm:cxn modelId="{FAB7EC98-8031-4FC7-BFEF-23B9AEE91095}" type="presOf" srcId="{C13434C6-19CD-4662-86D9-84771032D809}" destId="{C16CE2AE-CC2D-49A4-A51A-5B02B5CC2265}" srcOrd="0" destOrd="0" presId="urn:microsoft.com/office/officeart/2005/8/layout/chevron2"/>
    <dgm:cxn modelId="{9D107143-C689-45D8-961F-11EDF50CD1AC}" type="presOf" srcId="{F05D8094-C8E4-4DBE-B765-0BB930EAEF0D}" destId="{D2D76451-8671-47DA-933C-D950C4FEDE1B}" srcOrd="0" destOrd="1" presId="urn:microsoft.com/office/officeart/2005/8/layout/chevron2"/>
    <dgm:cxn modelId="{6554A712-39A7-436B-949B-560387CDB1F1}" type="presParOf" srcId="{C16CE2AE-CC2D-49A4-A51A-5B02B5CC2265}" destId="{31EB8D24-011E-4CB8-92FE-23B151059526}" srcOrd="0" destOrd="0" presId="urn:microsoft.com/office/officeart/2005/8/layout/chevron2"/>
    <dgm:cxn modelId="{4ED0A077-3D31-4AE9-8453-4D0DF2F0705B}" type="presParOf" srcId="{31EB8D24-011E-4CB8-92FE-23B151059526}" destId="{3B6DA8EF-CAB4-43F1-B202-FEAC7EF283B5}" srcOrd="0" destOrd="0" presId="urn:microsoft.com/office/officeart/2005/8/layout/chevron2"/>
    <dgm:cxn modelId="{1C5398DE-B6A8-4092-943D-AE598000D511}" type="presParOf" srcId="{31EB8D24-011E-4CB8-92FE-23B151059526}" destId="{D2D76451-8671-47DA-933C-D950C4FEDE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434C6-19CD-4662-86D9-84771032D809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82F9D82-7D4C-4457-A982-47BAC8BC3390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1</a:t>
          </a:r>
          <a:endParaRPr lang="en-US" dirty="0">
            <a:latin typeface="GHEA Grapalat" panose="02000506050000020003" pitchFamily="50" charset="0"/>
          </a:endParaRPr>
        </a:p>
      </dgm:t>
    </dgm:pt>
    <dgm:pt modelId="{2F3C5EE4-7FA4-49E7-9BC5-BF06BDC162F6}" type="par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7D85105-CBCF-4DE2-A55E-7A8E89E8B18E}" type="sibTrans" cxnId="{2080F3EA-315B-4082-AC02-96E238F097E9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F05D8094-C8E4-4DBE-B765-0BB930EAEF0D}">
      <dgm:prSet phldrT="[Text]" custT="1"/>
      <dgm:spPr/>
      <dgm:t>
        <a:bodyPr/>
        <a:lstStyle/>
        <a:p>
          <a:pPr algn="l"/>
          <a:r>
            <a:rPr lang="hy-AM" sz="1400" dirty="0" smtClean="0">
              <a:latin typeface="GHEA Grapalat" panose="02000506050000020003" pitchFamily="50" charset="0"/>
            </a:rPr>
            <a:t>ՀՀ-ն ներառվել է 2017 թվականի կտրվածքով ԵՄ դասակարգմամբ ԵՄ-ի հետ համա­գործակ­ցող երկրների շարքը՝ միաժամանակ, ընդգրկվելով նաև «մոխրագույն» ցանկում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02163634-118E-404D-AE88-E8D9F5285C12}" type="par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3885BEF7-01B0-481D-8765-F01E4170D991}" type="sibTrans" cxnId="{C717A9C4-DFFA-43D4-BA85-3FB92ECB51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DA59938-71F9-4324-B8CF-CD3C0F789E9F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2</a:t>
          </a:r>
          <a:endParaRPr lang="en-US" dirty="0">
            <a:latin typeface="GHEA Grapalat" panose="02000506050000020003" pitchFamily="50" charset="0"/>
          </a:endParaRPr>
        </a:p>
      </dgm:t>
    </dgm:pt>
    <dgm:pt modelId="{E018415E-FA91-439D-807A-60B72357FA53}" type="par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C0860E9-5A44-4984-A028-65312DAB9A87}" type="sibTrans" cxnId="{A7C26261-801E-49C2-86E2-3CF8ED8D38BE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2C216942-9A72-4FC9-9167-00E4F6A5CCE7}">
      <dgm:prSet phldrT="[Text]" custT="1"/>
      <dgm:spPr/>
      <dgm:t>
        <a:bodyPr/>
        <a:lstStyle/>
        <a:p>
          <a:pPr algn="l"/>
          <a:r>
            <a:rPr lang="hy-AM" sz="1400" dirty="0" smtClean="0">
              <a:latin typeface="GHEA Grapalat" panose="02000506050000020003" pitchFamily="50" charset="0"/>
            </a:rPr>
            <a:t>ՏՀԶԿ հարկ­ման նպատակով թափանցիկության և տեղեկու­թյուն­ների փոխա­նակման Գլոբալ ֆորումի քարտուղարության փորձագետների</a:t>
          </a:r>
          <a:r>
            <a:rPr lang="en-US" sz="1400" dirty="0" smtClean="0">
              <a:latin typeface="GHEA Grapalat" panose="02000506050000020003" pitchFamily="50" charset="0"/>
            </a:rPr>
            <a:t>` </a:t>
          </a:r>
          <a:r>
            <a:rPr lang="hy-AM" sz="1400" dirty="0" smtClean="0">
              <a:latin typeface="GHEA Grapalat" panose="02000506050000020003" pitchFamily="50" charset="0"/>
            </a:rPr>
            <a:t>Հայաստան կատարած այցի շրջանակներում պատրաստված հաշվետվությամբ ներկայացվել է անդամակցության ճանապարհային քարտեզը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D19810A5-59AB-423C-967C-653DA787DAA3}" type="par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508477BE-6057-4444-B8F1-88FBAB84376D}" type="sibTrans" cxnId="{C49ADDD0-B7F3-4069-9CD5-094FC2A7137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8C521CAD-1299-4D5F-BEFD-F76857245CE0}">
      <dgm:prSet phldrT="[Text]"/>
      <dgm:spPr/>
      <dgm:t>
        <a:bodyPr/>
        <a:lstStyle/>
        <a:p>
          <a:r>
            <a:rPr lang="hy-AM" dirty="0" smtClean="0">
              <a:latin typeface="GHEA Grapalat" panose="02000506050000020003" pitchFamily="50" charset="0"/>
            </a:rPr>
            <a:t>3</a:t>
          </a:r>
          <a:endParaRPr lang="en-US" dirty="0">
            <a:latin typeface="GHEA Grapalat" panose="02000506050000020003" pitchFamily="50" charset="0"/>
          </a:endParaRPr>
        </a:p>
      </dgm:t>
    </dgm:pt>
    <dgm:pt modelId="{02E17F27-6A7C-456A-9EAC-7896699FD195}" type="par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06BCE240-2E7D-4DC9-ABC6-085121A33233}" type="sibTrans" cxnId="{0A29FC05-A9A2-4600-9981-43ECD61B77B7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4C2946D4-7031-4AE4-817C-2B9DC894A0F2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2017 թվականի հունիս ամսին Փարիզում ստորագրվել է «Հարկման բազայի քայքայումը և շահույթի տեղա­փոխումը կանխելու նպատակով հարկային պայմա­նագրին առնչվող միջոցառումների իրա­կանաց­ման վերաբերյալ» բազմակողմ կոնվենցիան:</a:t>
          </a:r>
          <a:endParaRPr lang="en-US" sz="1400" dirty="0">
            <a:solidFill>
              <a:schemeClr val="tx1"/>
            </a:solidFill>
            <a:latin typeface="GHEA Grapalat" panose="02000506050000020003" pitchFamily="50" charset="0"/>
          </a:endParaRPr>
        </a:p>
      </dgm:t>
    </dgm:pt>
    <dgm:pt modelId="{9F7BAB7E-1CFF-4106-B35C-F0A417452E62}" type="par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7314220F-FEC4-44AA-99EC-949147A09547}" type="sibTrans" cxnId="{F9443F3B-2175-406C-902A-1A46DE6C9FE8}">
      <dgm:prSet/>
      <dgm:spPr/>
      <dgm:t>
        <a:bodyPr/>
        <a:lstStyle/>
        <a:p>
          <a:endParaRPr lang="en-US">
            <a:latin typeface="GHEA Grapalat" panose="02000506050000020003" pitchFamily="50" charset="0"/>
          </a:endParaRPr>
        </a:p>
      </dgm:t>
    </dgm:pt>
    <dgm:pt modelId="{7CE0304C-7FBA-49BD-8117-D6D5DCD1BABA}">
      <dgm:prSet phldrT="[Text]"/>
      <dgm:spPr/>
      <dgm:t>
        <a:bodyPr/>
        <a:lstStyle/>
        <a:p>
          <a:r>
            <a:rPr lang="en-US" dirty="0" smtClean="0">
              <a:latin typeface="GHEA Grapalat" panose="02000506050000020003" pitchFamily="50" charset="0"/>
            </a:rPr>
            <a:t>4</a:t>
          </a:r>
          <a:endParaRPr lang="en-US" dirty="0">
            <a:latin typeface="GHEA Grapalat" panose="02000506050000020003" pitchFamily="50" charset="0"/>
          </a:endParaRPr>
        </a:p>
      </dgm:t>
    </dgm:pt>
    <dgm:pt modelId="{83CC3266-6000-45C2-8EFD-567FE2A72325}" type="parTrans" cxnId="{A8860F27-1809-4CB2-8852-D25E9FA8472E}">
      <dgm:prSet/>
      <dgm:spPr/>
      <dgm:t>
        <a:bodyPr/>
        <a:lstStyle/>
        <a:p>
          <a:endParaRPr lang="en-US"/>
        </a:p>
      </dgm:t>
    </dgm:pt>
    <dgm:pt modelId="{9F2D5333-49BD-47E3-BE85-0A8EC4090C76}" type="sibTrans" cxnId="{A8860F27-1809-4CB2-8852-D25E9FA8472E}">
      <dgm:prSet/>
      <dgm:spPr/>
      <dgm:t>
        <a:bodyPr/>
        <a:lstStyle/>
        <a:p>
          <a:endParaRPr lang="en-US"/>
        </a:p>
      </dgm:t>
    </dgm:pt>
    <dgm:pt modelId="{AFFF58B9-9065-4B14-AF53-18B412CB8C34}">
      <dgm:prSet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Բանակցությունների վերաջնական փուլում է Ղրղզստանի Հան­րապե­տու­թյան հետ կրկնակի հարկումը բացառող համաձայնագրի կնքման աշխատանքները, ինչպես նաև շարունակվում են Իրաքի, Մեքսիկայի և Սինգապուրի հետ բանակցությունները:</a:t>
          </a:r>
          <a:endParaRPr lang="en-US" sz="1400" dirty="0"/>
        </a:p>
      </dgm:t>
    </dgm:pt>
    <dgm:pt modelId="{E24BA068-95F7-4FAB-B9A4-F06CC3539EBD}" type="parTrans" cxnId="{25A5121D-6405-4BDE-8FF6-27037CC091A0}">
      <dgm:prSet/>
      <dgm:spPr/>
      <dgm:t>
        <a:bodyPr/>
        <a:lstStyle/>
        <a:p>
          <a:endParaRPr lang="en-US"/>
        </a:p>
      </dgm:t>
    </dgm:pt>
    <dgm:pt modelId="{547242D0-2E57-40CA-BDEA-4A815C97D3A7}" type="sibTrans" cxnId="{25A5121D-6405-4BDE-8FF6-27037CC091A0}">
      <dgm:prSet/>
      <dgm:spPr/>
      <dgm:t>
        <a:bodyPr/>
        <a:lstStyle/>
        <a:p>
          <a:endParaRPr lang="en-US"/>
        </a:p>
      </dgm:t>
    </dgm:pt>
    <dgm:pt modelId="{C16CE2AE-CC2D-49A4-A51A-5B02B5CC2265}" type="pres">
      <dgm:prSet presAssocID="{C13434C6-19CD-4662-86D9-84771032D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EB8D24-011E-4CB8-92FE-23B151059526}" type="pres">
      <dgm:prSet presAssocID="{C82F9D82-7D4C-4457-A982-47BAC8BC3390}" presName="composite" presStyleCnt="0"/>
      <dgm:spPr/>
    </dgm:pt>
    <dgm:pt modelId="{3B6DA8EF-CAB4-43F1-B202-FEAC7EF283B5}" type="pres">
      <dgm:prSet presAssocID="{C82F9D82-7D4C-4457-A982-47BAC8BC339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76451-8671-47DA-933C-D950C4FEDE1B}" type="pres">
      <dgm:prSet presAssocID="{C82F9D82-7D4C-4457-A982-47BAC8BC339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BD7D9-9612-4A2C-9DB7-720B97FCDE7F}" type="pres">
      <dgm:prSet presAssocID="{47D85105-CBCF-4DE2-A55E-7A8E89E8B18E}" presName="sp" presStyleCnt="0"/>
      <dgm:spPr/>
    </dgm:pt>
    <dgm:pt modelId="{EB095C6D-3867-4C51-BDD0-2830353500C0}" type="pres">
      <dgm:prSet presAssocID="{5DA59938-71F9-4324-B8CF-CD3C0F789E9F}" presName="composite" presStyleCnt="0"/>
      <dgm:spPr/>
    </dgm:pt>
    <dgm:pt modelId="{D7DBD7EB-5186-40C4-AB21-7694927AA7F9}" type="pres">
      <dgm:prSet presAssocID="{5DA59938-71F9-4324-B8CF-CD3C0F789E9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5763E-618A-4390-8CCC-06B6101BE2E1}" type="pres">
      <dgm:prSet presAssocID="{5DA59938-71F9-4324-B8CF-CD3C0F789E9F}" presName="descendantText" presStyleLbl="alignAcc1" presStyleIdx="1" presStyleCnt="4" custScaleY="121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46800-5798-463A-B3BB-BA8B0CF59B7E}" type="pres">
      <dgm:prSet presAssocID="{0C0860E9-5A44-4984-A028-65312DAB9A87}" presName="sp" presStyleCnt="0"/>
      <dgm:spPr/>
    </dgm:pt>
    <dgm:pt modelId="{271732AB-4DC8-4437-B048-7BDF335452A3}" type="pres">
      <dgm:prSet presAssocID="{8C521CAD-1299-4D5F-BEFD-F76857245CE0}" presName="composite" presStyleCnt="0"/>
      <dgm:spPr/>
    </dgm:pt>
    <dgm:pt modelId="{773133E8-998A-4775-AACC-A31A7959A92E}" type="pres">
      <dgm:prSet presAssocID="{8C521CAD-1299-4D5F-BEFD-F76857245CE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87C8-26AD-42E7-8820-95A95004C715}" type="pres">
      <dgm:prSet presAssocID="{8C521CAD-1299-4D5F-BEFD-F76857245CE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8FFED-F82F-442E-A374-F6428E2F4EC9}" type="pres">
      <dgm:prSet presAssocID="{06BCE240-2E7D-4DC9-ABC6-085121A33233}" presName="sp" presStyleCnt="0"/>
      <dgm:spPr/>
    </dgm:pt>
    <dgm:pt modelId="{CA41D358-89D9-41DA-AE95-80CF3349745D}" type="pres">
      <dgm:prSet presAssocID="{7CE0304C-7FBA-49BD-8117-D6D5DCD1BABA}" presName="composite" presStyleCnt="0"/>
      <dgm:spPr/>
    </dgm:pt>
    <dgm:pt modelId="{A62005E7-4B7D-4527-BD2C-31AFCA78A23B}" type="pres">
      <dgm:prSet presAssocID="{7CE0304C-7FBA-49BD-8117-D6D5DCD1BAB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6530D-0E98-4286-866F-51475986140A}" type="pres">
      <dgm:prSet presAssocID="{7CE0304C-7FBA-49BD-8117-D6D5DCD1BAB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8F2140-9629-4FBD-BC30-60C9D7994C31}" type="presOf" srcId="{C82F9D82-7D4C-4457-A982-47BAC8BC3390}" destId="{3B6DA8EF-CAB4-43F1-B202-FEAC7EF283B5}" srcOrd="0" destOrd="0" presId="urn:microsoft.com/office/officeart/2005/8/layout/chevron2"/>
    <dgm:cxn modelId="{2080F3EA-315B-4082-AC02-96E238F097E9}" srcId="{C13434C6-19CD-4662-86D9-84771032D809}" destId="{C82F9D82-7D4C-4457-A982-47BAC8BC3390}" srcOrd="0" destOrd="0" parTransId="{2F3C5EE4-7FA4-49E7-9BC5-BF06BDC162F6}" sibTransId="{47D85105-CBCF-4DE2-A55E-7A8E89E8B18E}"/>
    <dgm:cxn modelId="{26C09159-7BA0-4214-9784-E406E898A0A0}" type="presOf" srcId="{2C216942-9A72-4FC9-9167-00E4F6A5CCE7}" destId="{43D5763E-618A-4390-8CCC-06B6101BE2E1}" srcOrd="0" destOrd="0" presId="urn:microsoft.com/office/officeart/2005/8/layout/chevron2"/>
    <dgm:cxn modelId="{44B59E63-BEAD-405E-B91E-15619348F576}" type="presOf" srcId="{7CE0304C-7FBA-49BD-8117-D6D5DCD1BABA}" destId="{A62005E7-4B7D-4527-BD2C-31AFCA78A23B}" srcOrd="0" destOrd="0" presId="urn:microsoft.com/office/officeart/2005/8/layout/chevron2"/>
    <dgm:cxn modelId="{E6EB507E-0070-494B-9849-D9285CBFB69A}" type="presOf" srcId="{4C2946D4-7031-4AE4-817C-2B9DC894A0F2}" destId="{ED1587C8-26AD-42E7-8820-95A95004C715}" srcOrd="0" destOrd="0" presId="urn:microsoft.com/office/officeart/2005/8/layout/chevron2"/>
    <dgm:cxn modelId="{C7213677-CCDD-451A-BDBC-42E2C98558ED}" type="presOf" srcId="{8C521CAD-1299-4D5F-BEFD-F76857245CE0}" destId="{773133E8-998A-4775-AACC-A31A7959A92E}" srcOrd="0" destOrd="0" presId="urn:microsoft.com/office/officeart/2005/8/layout/chevron2"/>
    <dgm:cxn modelId="{25A5121D-6405-4BDE-8FF6-27037CC091A0}" srcId="{7CE0304C-7FBA-49BD-8117-D6D5DCD1BABA}" destId="{AFFF58B9-9065-4B14-AF53-18B412CB8C34}" srcOrd="0" destOrd="0" parTransId="{E24BA068-95F7-4FAB-B9A4-F06CC3539EBD}" sibTransId="{547242D0-2E57-40CA-BDEA-4A815C97D3A7}"/>
    <dgm:cxn modelId="{FE597119-A080-4FC1-A6BA-D94234E8BD5C}" type="presOf" srcId="{5DA59938-71F9-4324-B8CF-CD3C0F789E9F}" destId="{D7DBD7EB-5186-40C4-AB21-7694927AA7F9}" srcOrd="0" destOrd="0" presId="urn:microsoft.com/office/officeart/2005/8/layout/chevron2"/>
    <dgm:cxn modelId="{0A29FC05-A9A2-4600-9981-43ECD61B77B7}" srcId="{C13434C6-19CD-4662-86D9-84771032D809}" destId="{8C521CAD-1299-4D5F-BEFD-F76857245CE0}" srcOrd="2" destOrd="0" parTransId="{02E17F27-6A7C-456A-9EAC-7896699FD195}" sibTransId="{06BCE240-2E7D-4DC9-ABC6-085121A33233}"/>
    <dgm:cxn modelId="{C49ADDD0-B7F3-4069-9CD5-094FC2A71378}" srcId="{5DA59938-71F9-4324-B8CF-CD3C0F789E9F}" destId="{2C216942-9A72-4FC9-9167-00E4F6A5CCE7}" srcOrd="0" destOrd="0" parTransId="{D19810A5-59AB-423C-967C-653DA787DAA3}" sibTransId="{508477BE-6057-4444-B8F1-88FBAB84376D}"/>
    <dgm:cxn modelId="{A8860F27-1809-4CB2-8852-D25E9FA8472E}" srcId="{C13434C6-19CD-4662-86D9-84771032D809}" destId="{7CE0304C-7FBA-49BD-8117-D6D5DCD1BABA}" srcOrd="3" destOrd="0" parTransId="{83CC3266-6000-45C2-8EFD-567FE2A72325}" sibTransId="{9F2D5333-49BD-47E3-BE85-0A8EC4090C76}"/>
    <dgm:cxn modelId="{350D6DB2-7DB6-44B1-A99A-758FDE2D959B}" type="presOf" srcId="{F05D8094-C8E4-4DBE-B765-0BB930EAEF0D}" destId="{D2D76451-8671-47DA-933C-D950C4FEDE1B}" srcOrd="0" destOrd="0" presId="urn:microsoft.com/office/officeart/2005/8/layout/chevron2"/>
    <dgm:cxn modelId="{F9443F3B-2175-406C-902A-1A46DE6C9FE8}" srcId="{8C521CAD-1299-4D5F-BEFD-F76857245CE0}" destId="{4C2946D4-7031-4AE4-817C-2B9DC894A0F2}" srcOrd="0" destOrd="0" parTransId="{9F7BAB7E-1CFF-4106-B35C-F0A417452E62}" sibTransId="{7314220F-FEC4-44AA-99EC-949147A09547}"/>
    <dgm:cxn modelId="{64B0B405-6E5D-4A99-93CA-53252409AF2E}" type="presOf" srcId="{AFFF58B9-9065-4B14-AF53-18B412CB8C34}" destId="{2826530D-0E98-4286-866F-51475986140A}" srcOrd="0" destOrd="0" presId="urn:microsoft.com/office/officeart/2005/8/layout/chevron2"/>
    <dgm:cxn modelId="{09F18EC2-D588-442B-B5C0-DE68951BD9F0}" type="presOf" srcId="{C13434C6-19CD-4662-86D9-84771032D809}" destId="{C16CE2AE-CC2D-49A4-A51A-5B02B5CC2265}" srcOrd="0" destOrd="0" presId="urn:microsoft.com/office/officeart/2005/8/layout/chevron2"/>
    <dgm:cxn modelId="{A7C26261-801E-49C2-86E2-3CF8ED8D38BE}" srcId="{C13434C6-19CD-4662-86D9-84771032D809}" destId="{5DA59938-71F9-4324-B8CF-CD3C0F789E9F}" srcOrd="1" destOrd="0" parTransId="{E018415E-FA91-439D-807A-60B72357FA53}" sibTransId="{0C0860E9-5A44-4984-A028-65312DAB9A87}"/>
    <dgm:cxn modelId="{C717A9C4-DFFA-43D4-BA85-3FB92ECB51B7}" srcId="{C82F9D82-7D4C-4457-A982-47BAC8BC3390}" destId="{F05D8094-C8E4-4DBE-B765-0BB930EAEF0D}" srcOrd="0" destOrd="0" parTransId="{02163634-118E-404D-AE88-E8D9F5285C12}" sibTransId="{3885BEF7-01B0-481D-8765-F01E4170D991}"/>
    <dgm:cxn modelId="{48245B40-7076-4693-8C83-A90B6EAA23B8}" type="presParOf" srcId="{C16CE2AE-CC2D-49A4-A51A-5B02B5CC2265}" destId="{31EB8D24-011E-4CB8-92FE-23B151059526}" srcOrd="0" destOrd="0" presId="urn:microsoft.com/office/officeart/2005/8/layout/chevron2"/>
    <dgm:cxn modelId="{793BFB47-ACE2-4D60-AC06-359F5C7EF1A7}" type="presParOf" srcId="{31EB8D24-011E-4CB8-92FE-23B151059526}" destId="{3B6DA8EF-CAB4-43F1-B202-FEAC7EF283B5}" srcOrd="0" destOrd="0" presId="urn:microsoft.com/office/officeart/2005/8/layout/chevron2"/>
    <dgm:cxn modelId="{EE4DC95D-7738-4ABF-82F9-41183741E9B2}" type="presParOf" srcId="{31EB8D24-011E-4CB8-92FE-23B151059526}" destId="{D2D76451-8671-47DA-933C-D950C4FEDE1B}" srcOrd="1" destOrd="0" presId="urn:microsoft.com/office/officeart/2005/8/layout/chevron2"/>
    <dgm:cxn modelId="{2461123D-4EF5-4FC2-A4BF-DC99A888D9BF}" type="presParOf" srcId="{C16CE2AE-CC2D-49A4-A51A-5B02B5CC2265}" destId="{4B1BD7D9-9612-4A2C-9DB7-720B97FCDE7F}" srcOrd="1" destOrd="0" presId="urn:microsoft.com/office/officeart/2005/8/layout/chevron2"/>
    <dgm:cxn modelId="{4A0A717E-BA6C-43FE-8C0D-B467FA84A4A1}" type="presParOf" srcId="{C16CE2AE-CC2D-49A4-A51A-5B02B5CC2265}" destId="{EB095C6D-3867-4C51-BDD0-2830353500C0}" srcOrd="2" destOrd="0" presId="urn:microsoft.com/office/officeart/2005/8/layout/chevron2"/>
    <dgm:cxn modelId="{77E7F9DB-C444-45E4-88F0-85A4FB4B89DA}" type="presParOf" srcId="{EB095C6D-3867-4C51-BDD0-2830353500C0}" destId="{D7DBD7EB-5186-40C4-AB21-7694927AA7F9}" srcOrd="0" destOrd="0" presId="urn:microsoft.com/office/officeart/2005/8/layout/chevron2"/>
    <dgm:cxn modelId="{8C0DEEF6-F8C0-47F9-BCAD-9F93CB3D29BA}" type="presParOf" srcId="{EB095C6D-3867-4C51-BDD0-2830353500C0}" destId="{43D5763E-618A-4390-8CCC-06B6101BE2E1}" srcOrd="1" destOrd="0" presId="urn:microsoft.com/office/officeart/2005/8/layout/chevron2"/>
    <dgm:cxn modelId="{2742C17C-B484-4662-896B-FB81BFF40EE0}" type="presParOf" srcId="{C16CE2AE-CC2D-49A4-A51A-5B02B5CC2265}" destId="{8C446800-5798-463A-B3BB-BA8B0CF59B7E}" srcOrd="3" destOrd="0" presId="urn:microsoft.com/office/officeart/2005/8/layout/chevron2"/>
    <dgm:cxn modelId="{91AA6850-D248-4057-A031-1C969AEEC5CF}" type="presParOf" srcId="{C16CE2AE-CC2D-49A4-A51A-5B02B5CC2265}" destId="{271732AB-4DC8-4437-B048-7BDF335452A3}" srcOrd="4" destOrd="0" presId="urn:microsoft.com/office/officeart/2005/8/layout/chevron2"/>
    <dgm:cxn modelId="{9C6F9C4B-2070-4BCD-AA75-59977152AEDC}" type="presParOf" srcId="{271732AB-4DC8-4437-B048-7BDF335452A3}" destId="{773133E8-998A-4775-AACC-A31A7959A92E}" srcOrd="0" destOrd="0" presId="urn:microsoft.com/office/officeart/2005/8/layout/chevron2"/>
    <dgm:cxn modelId="{9538031E-7D1F-49AF-937C-250FC49D1418}" type="presParOf" srcId="{271732AB-4DC8-4437-B048-7BDF335452A3}" destId="{ED1587C8-26AD-42E7-8820-95A95004C715}" srcOrd="1" destOrd="0" presId="urn:microsoft.com/office/officeart/2005/8/layout/chevron2"/>
    <dgm:cxn modelId="{85884A82-1967-4F4E-BDFC-B0F5FA0C4D06}" type="presParOf" srcId="{C16CE2AE-CC2D-49A4-A51A-5B02B5CC2265}" destId="{9FD8FFED-F82F-442E-A374-F6428E2F4EC9}" srcOrd="5" destOrd="0" presId="urn:microsoft.com/office/officeart/2005/8/layout/chevron2"/>
    <dgm:cxn modelId="{38A5E4E0-C1CE-412A-B8CC-C208B9A7C587}" type="presParOf" srcId="{C16CE2AE-CC2D-49A4-A51A-5B02B5CC2265}" destId="{CA41D358-89D9-41DA-AE95-80CF3349745D}" srcOrd="6" destOrd="0" presId="urn:microsoft.com/office/officeart/2005/8/layout/chevron2"/>
    <dgm:cxn modelId="{D83ABCED-7D25-43E1-B504-6B19D41886BE}" type="presParOf" srcId="{CA41D358-89D9-41DA-AE95-80CF3349745D}" destId="{A62005E7-4B7D-4527-BD2C-31AFCA78A23B}" srcOrd="0" destOrd="0" presId="urn:microsoft.com/office/officeart/2005/8/layout/chevron2"/>
    <dgm:cxn modelId="{C7B4BDDC-FC51-4A8A-B565-466AC0E75F04}" type="presParOf" srcId="{CA41D358-89D9-41DA-AE95-80CF3349745D}" destId="{2826530D-0E98-4286-866F-5147598614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54679-C9A5-4696-A242-181A3F20AF55}" type="doc">
      <dgm:prSet loTypeId="urn:microsoft.com/office/officeart/2005/8/layout/cycle5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8D5EB79-359F-4F2B-8393-15C515B58BCB}">
      <dgm:prSet phldrT="[Text]"/>
      <dgm:spPr/>
      <dgm:t>
        <a:bodyPr/>
        <a:lstStyle/>
        <a:p>
          <a:r>
            <a:rPr lang="en-US" b="1" dirty="0" err="1"/>
            <a:t>Քաղաքականության</a:t>
          </a:r>
          <a:r>
            <a:rPr lang="en-US" b="1" dirty="0"/>
            <a:t> </a:t>
          </a:r>
          <a:r>
            <a:rPr lang="en-US" b="1" dirty="0" err="1"/>
            <a:t>վրա</a:t>
          </a:r>
          <a:r>
            <a:rPr lang="en-US" b="1" dirty="0"/>
            <a:t> </a:t>
          </a:r>
          <a:r>
            <a:rPr lang="en-US" b="1" dirty="0" err="1"/>
            <a:t>հիմնված</a:t>
          </a:r>
          <a:r>
            <a:rPr lang="en-US" b="1" dirty="0"/>
            <a:t> </a:t>
          </a:r>
          <a:r>
            <a:rPr lang="en-US" b="1" dirty="0" err="1"/>
            <a:t>պլանավորում</a:t>
          </a:r>
          <a:endParaRPr lang="en-US" b="1" dirty="0"/>
        </a:p>
      </dgm:t>
    </dgm:pt>
    <dgm:pt modelId="{D7A5D36A-FB05-4D02-B218-9DC8D0879E65}" type="parTrans" cxnId="{1E69B696-A9E5-432D-B8A2-79D653118F71}">
      <dgm:prSet/>
      <dgm:spPr/>
      <dgm:t>
        <a:bodyPr/>
        <a:lstStyle/>
        <a:p>
          <a:endParaRPr lang="en-US" b="1"/>
        </a:p>
      </dgm:t>
    </dgm:pt>
    <dgm:pt modelId="{09937331-9A7D-4C28-A845-7228C9BE2952}" type="sibTrans" cxnId="{1E69B696-A9E5-432D-B8A2-79D653118F71}">
      <dgm:prSet/>
      <dgm:spPr/>
      <dgm:t>
        <a:bodyPr/>
        <a:lstStyle/>
        <a:p>
          <a:endParaRPr lang="en-US" b="1"/>
        </a:p>
      </dgm:t>
    </dgm:pt>
    <dgm:pt modelId="{891F892B-C8F1-43E7-B813-7FC3609A07E7}">
      <dgm:prSet phldrT="[Text]"/>
      <dgm:spPr/>
      <dgm:t>
        <a:bodyPr/>
        <a:lstStyle/>
        <a:p>
          <a:r>
            <a:rPr lang="en-US" b="1" dirty="0" err="1"/>
            <a:t>Բյուջեի</a:t>
          </a:r>
          <a:r>
            <a:rPr lang="en-US" b="1" dirty="0"/>
            <a:t> </a:t>
          </a:r>
          <a:r>
            <a:rPr lang="en-US" b="1" dirty="0" err="1"/>
            <a:t>կատարում</a:t>
          </a:r>
          <a:r>
            <a:rPr lang="en-US" b="1" dirty="0"/>
            <a:t>(</a:t>
          </a:r>
          <a:r>
            <a:rPr lang="en-US" b="1" dirty="0" err="1"/>
            <a:t>ներառյալ</a:t>
          </a:r>
          <a:r>
            <a:rPr lang="en-US" b="1" dirty="0"/>
            <a:t> </a:t>
          </a:r>
          <a:r>
            <a:rPr lang="en-US" b="1" dirty="0" err="1"/>
            <a:t>Պետական</a:t>
          </a:r>
          <a:r>
            <a:rPr lang="en-US" b="1" dirty="0"/>
            <a:t> </a:t>
          </a:r>
          <a:r>
            <a:rPr lang="en-US" b="1" dirty="0" err="1"/>
            <a:t>գնումներ</a:t>
          </a:r>
          <a:r>
            <a:rPr lang="en-US" b="1" dirty="0"/>
            <a:t> և </a:t>
          </a:r>
          <a:r>
            <a:rPr lang="en-US" b="1" dirty="0" err="1"/>
            <a:t>Պետական</a:t>
          </a:r>
          <a:r>
            <a:rPr lang="en-US" b="1" dirty="0"/>
            <a:t> </a:t>
          </a:r>
          <a:r>
            <a:rPr lang="en-US" b="1" dirty="0" err="1"/>
            <a:t>պարտքի</a:t>
          </a:r>
          <a:r>
            <a:rPr lang="en-US" b="1" dirty="0"/>
            <a:t> </a:t>
          </a:r>
          <a:r>
            <a:rPr lang="en-US" b="1" dirty="0" err="1"/>
            <a:t>կառավարում</a:t>
          </a:r>
          <a:r>
            <a:rPr lang="en-US" b="1" dirty="0"/>
            <a:t>)</a:t>
          </a:r>
        </a:p>
      </dgm:t>
    </dgm:pt>
    <dgm:pt modelId="{99095861-75B9-48EE-A361-D60C6BAC1689}" type="parTrans" cxnId="{56D30C0B-C525-430A-A0CD-7051856D7171}">
      <dgm:prSet/>
      <dgm:spPr/>
      <dgm:t>
        <a:bodyPr/>
        <a:lstStyle/>
        <a:p>
          <a:endParaRPr lang="en-US" b="1"/>
        </a:p>
      </dgm:t>
    </dgm:pt>
    <dgm:pt modelId="{C46EF84C-12D3-403B-A218-811FA8F0E4A5}" type="sibTrans" cxnId="{56D30C0B-C525-430A-A0CD-7051856D7171}">
      <dgm:prSet/>
      <dgm:spPr/>
      <dgm:t>
        <a:bodyPr/>
        <a:lstStyle/>
        <a:p>
          <a:endParaRPr lang="en-US" b="1"/>
        </a:p>
      </dgm:t>
    </dgm:pt>
    <dgm:pt modelId="{08F6C1CB-63C0-4876-8342-FF32D49D7C2C}">
      <dgm:prSet phldrT="[Text]"/>
      <dgm:spPr/>
      <dgm:t>
        <a:bodyPr/>
        <a:lstStyle/>
        <a:p>
          <a:r>
            <a:rPr lang="en-US" b="1" dirty="0" err="1"/>
            <a:t>Հաշվապահական</a:t>
          </a:r>
          <a:r>
            <a:rPr lang="en-US" b="1" dirty="0"/>
            <a:t> </a:t>
          </a:r>
          <a:r>
            <a:rPr lang="en-US" b="1" dirty="0" err="1"/>
            <a:t>հաշվառում</a:t>
          </a:r>
          <a:r>
            <a:rPr lang="en-US" b="1" dirty="0"/>
            <a:t> և </a:t>
          </a:r>
          <a:r>
            <a:rPr lang="en-US" b="1" dirty="0" err="1"/>
            <a:t>հաշվետվություններ</a:t>
          </a:r>
          <a:endParaRPr lang="en-US" b="1" dirty="0"/>
        </a:p>
      </dgm:t>
    </dgm:pt>
    <dgm:pt modelId="{DB29C057-D62E-46F8-95B7-925F659690B2}" type="parTrans" cxnId="{FE95C659-7087-4F28-94B9-6BF8171A268F}">
      <dgm:prSet/>
      <dgm:spPr/>
      <dgm:t>
        <a:bodyPr/>
        <a:lstStyle/>
        <a:p>
          <a:endParaRPr lang="en-US" b="1"/>
        </a:p>
      </dgm:t>
    </dgm:pt>
    <dgm:pt modelId="{A44F8704-D4FE-491E-8909-71F49C588F4A}" type="sibTrans" cxnId="{FE95C659-7087-4F28-94B9-6BF8171A268F}">
      <dgm:prSet/>
      <dgm:spPr/>
      <dgm:t>
        <a:bodyPr/>
        <a:lstStyle/>
        <a:p>
          <a:endParaRPr lang="en-US" b="1"/>
        </a:p>
      </dgm:t>
    </dgm:pt>
    <dgm:pt modelId="{0A4BF801-4229-45D8-91CA-3DC7C4F0DE8B}">
      <dgm:prSet phldrT="[Text]"/>
      <dgm:spPr/>
      <dgm:t>
        <a:bodyPr/>
        <a:lstStyle/>
        <a:p>
          <a:r>
            <a:rPr lang="en-US" b="1" dirty="0" err="1"/>
            <a:t>Արտաքին</a:t>
          </a:r>
          <a:r>
            <a:rPr lang="en-US" b="1" dirty="0"/>
            <a:t> </a:t>
          </a:r>
          <a:r>
            <a:rPr lang="en-US" b="1" dirty="0" err="1"/>
            <a:t>ուսումնասիրություն</a:t>
          </a:r>
          <a:r>
            <a:rPr lang="en-US" b="1" dirty="0"/>
            <a:t> և </a:t>
          </a:r>
          <a:r>
            <a:rPr lang="en-US" b="1" dirty="0" err="1"/>
            <a:t>աուդիտ</a:t>
          </a:r>
          <a:endParaRPr lang="en-US" b="1" dirty="0"/>
        </a:p>
      </dgm:t>
    </dgm:pt>
    <dgm:pt modelId="{9D1BF8CC-9AE0-4170-B1B0-D857AD15E21F}" type="parTrans" cxnId="{9180C507-8932-4210-AAB1-C601B864D7BA}">
      <dgm:prSet/>
      <dgm:spPr/>
      <dgm:t>
        <a:bodyPr/>
        <a:lstStyle/>
        <a:p>
          <a:endParaRPr lang="en-US" b="1"/>
        </a:p>
      </dgm:t>
    </dgm:pt>
    <dgm:pt modelId="{6744CCCD-E384-4136-A989-16CCA33F9668}" type="sibTrans" cxnId="{9180C507-8932-4210-AAB1-C601B864D7BA}">
      <dgm:prSet/>
      <dgm:spPr/>
      <dgm:t>
        <a:bodyPr/>
        <a:lstStyle/>
        <a:p>
          <a:endParaRPr lang="en-US" b="1"/>
        </a:p>
      </dgm:t>
    </dgm:pt>
    <dgm:pt modelId="{31A54B3A-7E6A-44D1-9697-39C57DED037B}" type="pres">
      <dgm:prSet presAssocID="{CE554679-C9A5-4696-A242-181A3F20AF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46513-70E3-44B3-9B14-20D804F2BD92}" type="pres">
      <dgm:prSet presAssocID="{08D5EB79-359F-4F2B-8393-15C515B58BCB}" presName="node" presStyleLbl="node1" presStyleIdx="0" presStyleCnt="4" custRadScaleRad="100022" custRadScaleInc="-4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9A103-0175-428B-8FA7-98C95ED419EB}" type="pres">
      <dgm:prSet presAssocID="{08D5EB79-359F-4F2B-8393-15C515B58BCB}" presName="spNode" presStyleCnt="0"/>
      <dgm:spPr/>
    </dgm:pt>
    <dgm:pt modelId="{4B367E80-72E4-488E-9F0B-BF1B35B19160}" type="pres">
      <dgm:prSet presAssocID="{09937331-9A7D-4C28-A845-7228C9BE295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FB00192-D071-4141-9399-37139DF7825E}" type="pres">
      <dgm:prSet presAssocID="{891F892B-C8F1-43E7-B813-7FC3609A07E7}" presName="node" presStyleLbl="node1" presStyleIdx="1" presStyleCnt="4" custRadScaleRad="102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CEEC2-15B3-4777-960E-EE1C5F5A113C}" type="pres">
      <dgm:prSet presAssocID="{891F892B-C8F1-43E7-B813-7FC3609A07E7}" presName="spNode" presStyleCnt="0"/>
      <dgm:spPr/>
    </dgm:pt>
    <dgm:pt modelId="{2F2E5DD1-EE5D-4251-8754-B47FEB7F5EC9}" type="pres">
      <dgm:prSet presAssocID="{C46EF84C-12D3-403B-A218-811FA8F0E4A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1E39906-932A-4492-9C2C-40F9D10E6805}" type="pres">
      <dgm:prSet presAssocID="{08F6C1CB-63C0-4876-8342-FF32D49D7C2C}" presName="node" presStyleLbl="node1" presStyleIdx="2" presStyleCnt="4" custRadScaleRad="100022" custRadScaleInc="4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CA70E-932F-403A-9196-8F21CACAA14A}" type="pres">
      <dgm:prSet presAssocID="{08F6C1CB-63C0-4876-8342-FF32D49D7C2C}" presName="spNode" presStyleCnt="0"/>
      <dgm:spPr/>
    </dgm:pt>
    <dgm:pt modelId="{30C6EBEC-1BFC-4204-A81F-77041CC322D8}" type="pres">
      <dgm:prSet presAssocID="{A44F8704-D4FE-491E-8909-71F49C588F4A}" presName="sibTrans" presStyleLbl="sibTrans1D1" presStyleIdx="2" presStyleCnt="4"/>
      <dgm:spPr/>
      <dgm:t>
        <a:bodyPr/>
        <a:lstStyle/>
        <a:p>
          <a:endParaRPr lang="en-US"/>
        </a:p>
      </dgm:t>
    </dgm:pt>
    <dgm:pt modelId="{AB4B44F6-7F99-49E3-852C-C380B82DB523}" type="pres">
      <dgm:prSet presAssocID="{0A4BF801-4229-45D8-91CA-3DC7C4F0DE8B}" presName="node" presStyleLbl="node1" presStyleIdx="3" presStyleCnt="4" custRadScaleRad="110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BC8B-19C6-4781-958D-3166164AEB78}" type="pres">
      <dgm:prSet presAssocID="{0A4BF801-4229-45D8-91CA-3DC7C4F0DE8B}" presName="spNode" presStyleCnt="0"/>
      <dgm:spPr/>
    </dgm:pt>
    <dgm:pt modelId="{FC32DAE2-1972-4B6B-AEE1-E6E7740058B8}" type="pres">
      <dgm:prSet presAssocID="{6744CCCD-E384-4136-A989-16CCA33F9668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E69B696-A9E5-432D-B8A2-79D653118F71}" srcId="{CE554679-C9A5-4696-A242-181A3F20AF55}" destId="{08D5EB79-359F-4F2B-8393-15C515B58BCB}" srcOrd="0" destOrd="0" parTransId="{D7A5D36A-FB05-4D02-B218-9DC8D0879E65}" sibTransId="{09937331-9A7D-4C28-A845-7228C9BE2952}"/>
    <dgm:cxn modelId="{56D30C0B-C525-430A-A0CD-7051856D7171}" srcId="{CE554679-C9A5-4696-A242-181A3F20AF55}" destId="{891F892B-C8F1-43E7-B813-7FC3609A07E7}" srcOrd="1" destOrd="0" parTransId="{99095861-75B9-48EE-A361-D60C6BAC1689}" sibTransId="{C46EF84C-12D3-403B-A218-811FA8F0E4A5}"/>
    <dgm:cxn modelId="{70859EE3-9BD5-4133-B4B7-233E4A98F2C6}" type="presOf" srcId="{A44F8704-D4FE-491E-8909-71F49C588F4A}" destId="{30C6EBEC-1BFC-4204-A81F-77041CC322D8}" srcOrd="0" destOrd="0" presId="urn:microsoft.com/office/officeart/2005/8/layout/cycle5"/>
    <dgm:cxn modelId="{FE95C659-7087-4F28-94B9-6BF8171A268F}" srcId="{CE554679-C9A5-4696-A242-181A3F20AF55}" destId="{08F6C1CB-63C0-4876-8342-FF32D49D7C2C}" srcOrd="2" destOrd="0" parTransId="{DB29C057-D62E-46F8-95B7-925F659690B2}" sibTransId="{A44F8704-D4FE-491E-8909-71F49C588F4A}"/>
    <dgm:cxn modelId="{920B3763-59E9-4DFF-A855-5A082C63B58B}" type="presOf" srcId="{08D5EB79-359F-4F2B-8393-15C515B58BCB}" destId="{E3E46513-70E3-44B3-9B14-20D804F2BD92}" srcOrd="0" destOrd="0" presId="urn:microsoft.com/office/officeart/2005/8/layout/cycle5"/>
    <dgm:cxn modelId="{734E4EBC-62F0-4959-ACBA-FDBBE383DFC5}" type="presOf" srcId="{09937331-9A7D-4C28-A845-7228C9BE2952}" destId="{4B367E80-72E4-488E-9F0B-BF1B35B19160}" srcOrd="0" destOrd="0" presId="urn:microsoft.com/office/officeart/2005/8/layout/cycle5"/>
    <dgm:cxn modelId="{84911DAF-3E72-48FE-9F1D-07A5C31B35D4}" type="presOf" srcId="{6744CCCD-E384-4136-A989-16CCA33F9668}" destId="{FC32DAE2-1972-4B6B-AEE1-E6E7740058B8}" srcOrd="0" destOrd="0" presId="urn:microsoft.com/office/officeart/2005/8/layout/cycle5"/>
    <dgm:cxn modelId="{2C3C071B-B80B-44AA-AF03-A4DA35AA9DE9}" type="presOf" srcId="{891F892B-C8F1-43E7-B813-7FC3609A07E7}" destId="{DFB00192-D071-4141-9399-37139DF7825E}" srcOrd="0" destOrd="0" presId="urn:microsoft.com/office/officeart/2005/8/layout/cycle5"/>
    <dgm:cxn modelId="{E9D855AB-E9A3-489F-AE3D-8F2FE317FE81}" type="presOf" srcId="{08F6C1CB-63C0-4876-8342-FF32D49D7C2C}" destId="{61E39906-932A-4492-9C2C-40F9D10E6805}" srcOrd="0" destOrd="0" presId="urn:microsoft.com/office/officeart/2005/8/layout/cycle5"/>
    <dgm:cxn modelId="{30A947E5-AED6-4676-988A-DDA66408C2BC}" type="presOf" srcId="{CE554679-C9A5-4696-A242-181A3F20AF55}" destId="{31A54B3A-7E6A-44D1-9697-39C57DED037B}" srcOrd="0" destOrd="0" presId="urn:microsoft.com/office/officeart/2005/8/layout/cycle5"/>
    <dgm:cxn modelId="{27AB2ADD-5231-40F1-A323-DF996B70D255}" type="presOf" srcId="{C46EF84C-12D3-403B-A218-811FA8F0E4A5}" destId="{2F2E5DD1-EE5D-4251-8754-B47FEB7F5EC9}" srcOrd="0" destOrd="0" presId="urn:microsoft.com/office/officeart/2005/8/layout/cycle5"/>
    <dgm:cxn modelId="{9180C507-8932-4210-AAB1-C601B864D7BA}" srcId="{CE554679-C9A5-4696-A242-181A3F20AF55}" destId="{0A4BF801-4229-45D8-91CA-3DC7C4F0DE8B}" srcOrd="3" destOrd="0" parTransId="{9D1BF8CC-9AE0-4170-B1B0-D857AD15E21F}" sibTransId="{6744CCCD-E384-4136-A989-16CCA33F9668}"/>
    <dgm:cxn modelId="{0069EF8E-9DE8-4692-9294-9711611AD9DF}" type="presOf" srcId="{0A4BF801-4229-45D8-91CA-3DC7C4F0DE8B}" destId="{AB4B44F6-7F99-49E3-852C-C380B82DB523}" srcOrd="0" destOrd="0" presId="urn:microsoft.com/office/officeart/2005/8/layout/cycle5"/>
    <dgm:cxn modelId="{94CA3360-A3C5-444F-B580-2132F7EF148F}" type="presParOf" srcId="{31A54B3A-7E6A-44D1-9697-39C57DED037B}" destId="{E3E46513-70E3-44B3-9B14-20D804F2BD92}" srcOrd="0" destOrd="0" presId="urn:microsoft.com/office/officeart/2005/8/layout/cycle5"/>
    <dgm:cxn modelId="{51A239B2-6564-41F1-A12B-9B31A046993B}" type="presParOf" srcId="{31A54B3A-7E6A-44D1-9697-39C57DED037B}" destId="{9DD9A103-0175-428B-8FA7-98C95ED419EB}" srcOrd="1" destOrd="0" presId="urn:microsoft.com/office/officeart/2005/8/layout/cycle5"/>
    <dgm:cxn modelId="{B8C7329F-82C7-4873-A804-1E7992362746}" type="presParOf" srcId="{31A54B3A-7E6A-44D1-9697-39C57DED037B}" destId="{4B367E80-72E4-488E-9F0B-BF1B35B19160}" srcOrd="2" destOrd="0" presId="urn:microsoft.com/office/officeart/2005/8/layout/cycle5"/>
    <dgm:cxn modelId="{B7262433-A0FA-4487-8D75-8CE25BF49390}" type="presParOf" srcId="{31A54B3A-7E6A-44D1-9697-39C57DED037B}" destId="{DFB00192-D071-4141-9399-37139DF7825E}" srcOrd="3" destOrd="0" presId="urn:microsoft.com/office/officeart/2005/8/layout/cycle5"/>
    <dgm:cxn modelId="{0DA6F2E1-D086-4E88-A30D-D8A43BC02BA2}" type="presParOf" srcId="{31A54B3A-7E6A-44D1-9697-39C57DED037B}" destId="{BA6CEEC2-15B3-4777-960E-EE1C5F5A113C}" srcOrd="4" destOrd="0" presId="urn:microsoft.com/office/officeart/2005/8/layout/cycle5"/>
    <dgm:cxn modelId="{B3DD290A-0B7D-49FB-B878-60B842EFA0AF}" type="presParOf" srcId="{31A54B3A-7E6A-44D1-9697-39C57DED037B}" destId="{2F2E5DD1-EE5D-4251-8754-B47FEB7F5EC9}" srcOrd="5" destOrd="0" presId="urn:microsoft.com/office/officeart/2005/8/layout/cycle5"/>
    <dgm:cxn modelId="{EC7B4102-2519-4F7D-A045-5D36E0CC9E4F}" type="presParOf" srcId="{31A54B3A-7E6A-44D1-9697-39C57DED037B}" destId="{61E39906-932A-4492-9C2C-40F9D10E6805}" srcOrd="6" destOrd="0" presId="urn:microsoft.com/office/officeart/2005/8/layout/cycle5"/>
    <dgm:cxn modelId="{6B574EB1-A1BA-4488-8DCB-9F546FFF5EC8}" type="presParOf" srcId="{31A54B3A-7E6A-44D1-9697-39C57DED037B}" destId="{435CA70E-932F-403A-9196-8F21CACAA14A}" srcOrd="7" destOrd="0" presId="urn:microsoft.com/office/officeart/2005/8/layout/cycle5"/>
    <dgm:cxn modelId="{471D1C26-258A-41AC-BBF6-2F7A0DCEE66C}" type="presParOf" srcId="{31A54B3A-7E6A-44D1-9697-39C57DED037B}" destId="{30C6EBEC-1BFC-4204-A81F-77041CC322D8}" srcOrd="8" destOrd="0" presId="urn:microsoft.com/office/officeart/2005/8/layout/cycle5"/>
    <dgm:cxn modelId="{1E1AB5E1-08DB-43BD-BF9D-CF6BA468DB62}" type="presParOf" srcId="{31A54B3A-7E6A-44D1-9697-39C57DED037B}" destId="{AB4B44F6-7F99-49E3-852C-C380B82DB523}" srcOrd="9" destOrd="0" presId="urn:microsoft.com/office/officeart/2005/8/layout/cycle5"/>
    <dgm:cxn modelId="{3B665C09-BFFE-4B98-A2AF-8BE80859F9A1}" type="presParOf" srcId="{31A54B3A-7E6A-44D1-9697-39C57DED037B}" destId="{CABCBC8B-19C6-4781-958D-3166164AEB78}" srcOrd="10" destOrd="0" presId="urn:microsoft.com/office/officeart/2005/8/layout/cycle5"/>
    <dgm:cxn modelId="{342A0AD0-ABBC-4B29-BA18-24619B5F8CE5}" type="presParOf" srcId="{31A54B3A-7E6A-44D1-9697-39C57DED037B}" destId="{FC32DAE2-1972-4B6B-AEE1-E6E7740058B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6A182-8361-4D73-97B0-8EE13A93A8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793E7-D255-425A-A73A-688FAB1D4BD7}">
      <dgm:prSet phldrT="[Text]" custT="1"/>
      <dgm:spPr/>
      <dgm:t>
        <a:bodyPr/>
        <a:lstStyle/>
        <a:p>
          <a:pPr algn="ctr"/>
          <a:r>
            <a:rPr lang="en-US" sz="1400" dirty="0" smtClean="0">
              <a:latin typeface="GHEA Grapalat" panose="02000506050000020003" pitchFamily="50" charset="0"/>
            </a:rPr>
            <a:t>Դրամի </a:t>
          </a:r>
          <a:r>
            <a:rPr lang="en-US" sz="1400" dirty="0" err="1" smtClean="0">
              <a:latin typeface="GHEA Grapalat" panose="02000506050000020003" pitchFamily="50" charset="0"/>
            </a:rPr>
            <a:t>դիմաց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առավելագույն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արժեքի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ստացում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E0411D71-2BAB-4AD2-94B9-36D393A9E5F6}" type="parTrans" cxnId="{98B30038-A7A6-4A88-A997-E66EEA07503E}">
      <dgm:prSet/>
      <dgm:spPr/>
      <dgm:t>
        <a:bodyPr/>
        <a:lstStyle/>
        <a:p>
          <a:endParaRPr lang="en-US" sz="2000"/>
        </a:p>
      </dgm:t>
    </dgm:pt>
    <dgm:pt modelId="{296FE265-F6B6-4F1D-BAF2-4612AE50B97C}" type="sibTrans" cxnId="{98B30038-A7A6-4A88-A997-E66EEA07503E}">
      <dgm:prSet/>
      <dgm:spPr/>
      <dgm:t>
        <a:bodyPr/>
        <a:lstStyle/>
        <a:p>
          <a:endParaRPr lang="en-US" sz="2000"/>
        </a:p>
      </dgm:t>
    </dgm:pt>
    <dgm:pt modelId="{802B62EC-E268-41C6-ADD2-5A90ABD0372F}">
      <dgm:prSet phldrT="[Text]" custT="1"/>
      <dgm:spPr/>
      <dgm:t>
        <a:bodyPr/>
        <a:lstStyle/>
        <a:p>
          <a:pPr algn="ctr"/>
          <a:r>
            <a:rPr lang="hy-AM" sz="1400" dirty="0" smtClean="0">
              <a:latin typeface="GHEA Grapalat" panose="02000506050000020003" pitchFamily="50" charset="0"/>
            </a:rPr>
            <a:t>Բյուջետա</a:t>
          </a:r>
          <a:r>
            <a:rPr lang="en-US" sz="1400" dirty="0" err="1" smtClean="0">
              <a:latin typeface="GHEA Grapalat" panose="02000506050000020003" pitchFamily="50" charset="0"/>
            </a:rPr>
            <a:t>վորման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գործընթացի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կազմակերպման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կատարելագործում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927DE43B-0578-4187-BC16-6589660B8ACF}" type="parTrans" cxnId="{2C47BAB6-7B0B-4779-9BB7-E31C7C76E0F5}">
      <dgm:prSet/>
      <dgm:spPr/>
      <dgm:t>
        <a:bodyPr/>
        <a:lstStyle/>
        <a:p>
          <a:endParaRPr lang="en-US" sz="2000"/>
        </a:p>
      </dgm:t>
    </dgm:pt>
    <dgm:pt modelId="{220DAB1B-D13B-40D1-AC67-E91249991AFE}" type="sibTrans" cxnId="{2C47BAB6-7B0B-4779-9BB7-E31C7C76E0F5}">
      <dgm:prSet/>
      <dgm:spPr/>
      <dgm:t>
        <a:bodyPr/>
        <a:lstStyle/>
        <a:p>
          <a:endParaRPr lang="en-US" sz="2000"/>
        </a:p>
      </dgm:t>
    </dgm:pt>
    <dgm:pt modelId="{0B440AAB-8CB5-457B-B607-A22B8E15A2B8}">
      <dgm:prSet custT="1"/>
      <dgm:spPr/>
      <dgm:t>
        <a:bodyPr anchor="ctr"/>
        <a:lstStyle/>
        <a:p>
          <a:pPr marL="114300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smtClean="0">
              <a:latin typeface="GHEA Grapalat" panose="02000506050000020003" pitchFamily="50" charset="0"/>
            </a:rPr>
            <a:t>2017-ին </a:t>
          </a:r>
          <a:r>
            <a:rPr lang="en-US" sz="1300" dirty="0" err="1" smtClean="0">
              <a:latin typeface="GHEA Grapalat" panose="02000506050000020003" pitchFamily="50" charset="0"/>
            </a:rPr>
            <a:t>ընդունված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«</a:t>
          </a:r>
          <a:r>
            <a:rPr lang="en-US" sz="1300" dirty="0" err="1" smtClean="0">
              <a:latin typeface="GHEA Grapalat" panose="02000506050000020003" pitchFamily="50" charset="0"/>
            </a:rPr>
            <a:t>Բյուջետային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մասին</a:t>
          </a:r>
          <a:r>
            <a:rPr lang="hy-AM" sz="1300" dirty="0" smtClean="0">
              <a:latin typeface="GHEA Grapalat" panose="02000506050000020003" pitchFamily="50" charset="0"/>
            </a:rPr>
            <a:t>»</a:t>
          </a:r>
          <a:r>
            <a:rPr lang="en-US" sz="1300" dirty="0" smtClean="0">
              <a:latin typeface="GHEA Grapalat" panose="02000506050000020003" pitchFamily="50" charset="0"/>
            </a:rPr>
            <a:t> և </a:t>
          </a:r>
          <a:r>
            <a:rPr lang="hy-AM" sz="1300" dirty="0" smtClean="0">
              <a:latin typeface="GHEA Grapalat" panose="02000506050000020003" pitchFamily="50" charset="0"/>
            </a:rPr>
            <a:t>«</a:t>
          </a:r>
          <a:r>
            <a:rPr lang="en-US" sz="1300" dirty="0" err="1" smtClean="0">
              <a:latin typeface="GHEA Grapalat" panose="02000506050000020003" pitchFamily="50" charset="0"/>
            </a:rPr>
            <a:t>Գանձապետական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մասին</a:t>
          </a:r>
          <a:r>
            <a:rPr lang="hy-AM" sz="1300" dirty="0" smtClean="0">
              <a:latin typeface="GHEA Grapalat" panose="02000506050000020003" pitchFamily="50" charset="0"/>
            </a:rPr>
            <a:t>»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օրենքների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փոփոխությունների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համաձայն</a:t>
          </a:r>
          <a:r>
            <a:rPr lang="en-US" sz="1300" dirty="0" smtClean="0">
              <a:latin typeface="GHEA Grapalat" panose="02000506050000020003" pitchFamily="50" charset="0"/>
            </a:rPr>
            <a:t> 2019թ-ից </a:t>
          </a:r>
          <a:r>
            <a:rPr lang="en-US" sz="1300" dirty="0" err="1" smtClean="0">
              <a:latin typeface="GHEA Grapalat" panose="02000506050000020003" pitchFamily="50" charset="0"/>
            </a:rPr>
            <a:t>պետական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բյուջեները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կներկայացվեն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ծրագրային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ձևաչափով</a:t>
          </a:r>
          <a:r>
            <a:rPr lang="en-US" sz="1300" dirty="0" smtClean="0">
              <a:latin typeface="GHEA Grapalat" panose="02000506050000020003" pitchFamily="50" charset="0"/>
            </a:rPr>
            <a:t>,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5D997B0E-C612-4715-B27E-4853803180F3}" type="parTrans" cxnId="{0EA3177D-5E8E-4DEC-A454-3BF39FE8996E}">
      <dgm:prSet/>
      <dgm:spPr/>
      <dgm:t>
        <a:bodyPr/>
        <a:lstStyle/>
        <a:p>
          <a:endParaRPr lang="en-US" sz="2000"/>
        </a:p>
      </dgm:t>
    </dgm:pt>
    <dgm:pt modelId="{F6912655-EC7D-4213-99E8-2B675F9789ED}" type="sibTrans" cxnId="{0EA3177D-5E8E-4DEC-A454-3BF39FE8996E}">
      <dgm:prSet/>
      <dgm:spPr/>
      <dgm:t>
        <a:bodyPr/>
        <a:lstStyle/>
        <a:p>
          <a:endParaRPr lang="en-US" sz="2000"/>
        </a:p>
      </dgm:t>
    </dgm:pt>
    <dgm:pt modelId="{87B6C047-7BE7-4F3E-A00F-2517817EDF0C}">
      <dgm:prSet custT="1"/>
      <dgm:spPr/>
      <dgm:t>
        <a:bodyPr/>
        <a:lstStyle/>
        <a:p>
          <a:pPr algn="just"/>
          <a:r>
            <a:rPr lang="en-US" sz="1300" dirty="0" err="1" smtClean="0">
              <a:latin typeface="GHEA Grapalat" pitchFamily="50" charset="0"/>
            </a:rPr>
            <a:t>Պետական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բյուջեի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ծախսակազմման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միասնական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ավտոմատացված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համակարգի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մշակման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աշխատանքների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նախաձեռնում</a:t>
          </a:r>
          <a:r>
            <a:rPr lang="en-US" sz="1300" dirty="0" smtClean="0">
              <a:latin typeface="GHEA Grapalat" pitchFamily="50" charset="0"/>
            </a:rPr>
            <a:t> (</a:t>
          </a:r>
          <a:r>
            <a:rPr lang="en-US" sz="1300" dirty="0" err="1" smtClean="0">
              <a:latin typeface="GHEA Grapalat" pitchFamily="50" charset="0"/>
            </a:rPr>
            <a:t>Ծրագրային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ապահովումը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ձեռք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բերելու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պայմանագիրն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ուժի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մեջ</a:t>
          </a:r>
          <a:r>
            <a:rPr lang="en-US" sz="1300" dirty="0" smtClean="0">
              <a:latin typeface="GHEA Grapalat" pitchFamily="50" charset="0"/>
            </a:rPr>
            <a:t> է </a:t>
          </a:r>
          <a:r>
            <a:rPr lang="en-US" sz="1300" dirty="0" err="1" smtClean="0">
              <a:latin typeface="GHEA Grapalat" pitchFamily="50" charset="0"/>
            </a:rPr>
            <a:t>մտել</a:t>
          </a:r>
          <a:r>
            <a:rPr lang="en-US" sz="1300" dirty="0" smtClean="0">
              <a:latin typeface="GHEA Grapalat" pitchFamily="50" charset="0"/>
            </a:rPr>
            <a:t> 2017թ. </a:t>
          </a:r>
          <a:r>
            <a:rPr lang="hy-AM" sz="1300" dirty="0" smtClean="0">
              <a:latin typeface="GHEA Grapalat" pitchFamily="50" charset="0"/>
            </a:rPr>
            <a:t>Ն</a:t>
          </a:r>
          <a:r>
            <a:rPr lang="en-US" sz="1300" dirty="0" err="1" smtClean="0">
              <a:latin typeface="GHEA Grapalat" pitchFamily="50" charset="0"/>
            </a:rPr>
            <a:t>ոյեմբերին</a:t>
          </a:r>
          <a:r>
            <a:rPr lang="en-US" sz="1300" dirty="0" smtClean="0">
              <a:latin typeface="GHEA Grapalat" pitchFamily="50" charset="0"/>
            </a:rPr>
            <a:t> և </a:t>
          </a:r>
          <a:r>
            <a:rPr lang="en-US" sz="1300" dirty="0" err="1" smtClean="0">
              <a:latin typeface="GHEA Grapalat" pitchFamily="50" charset="0"/>
            </a:rPr>
            <a:t>կտևի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մոտ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մեկ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տարի</a:t>
          </a:r>
          <a:r>
            <a:rPr lang="en-US" sz="1300" dirty="0" smtClean="0">
              <a:latin typeface="GHEA Grapalat" pitchFamily="50" charset="0"/>
            </a:rPr>
            <a:t>).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E9C7164D-FF39-4031-AB2A-9F4B72FC6D72}" type="parTrans" cxnId="{1711F805-FD72-4B4E-88C0-F9820114364A}">
      <dgm:prSet/>
      <dgm:spPr/>
      <dgm:t>
        <a:bodyPr/>
        <a:lstStyle/>
        <a:p>
          <a:endParaRPr lang="en-US" sz="2000"/>
        </a:p>
      </dgm:t>
    </dgm:pt>
    <dgm:pt modelId="{7158189D-1072-4EDA-9C99-7F3915D491EA}" type="sibTrans" cxnId="{1711F805-FD72-4B4E-88C0-F9820114364A}">
      <dgm:prSet/>
      <dgm:spPr/>
      <dgm:t>
        <a:bodyPr/>
        <a:lstStyle/>
        <a:p>
          <a:endParaRPr lang="en-US" sz="2000"/>
        </a:p>
      </dgm:t>
    </dgm:pt>
    <dgm:pt modelId="{92214D21-CE80-4A78-B0DD-6E477964224B}">
      <dgm:prSet custT="1"/>
      <dgm:spPr/>
      <dgm:t>
        <a:bodyPr/>
        <a:lstStyle/>
        <a:p>
          <a:pPr algn="ctr"/>
          <a:r>
            <a:rPr lang="hy-AM" sz="1400" dirty="0" smtClean="0">
              <a:latin typeface="GHEA Grapalat" panose="02000506050000020003" pitchFamily="50" charset="0"/>
            </a:rPr>
            <a:t>ՊՈԱԿ-ների գործունեության թափանցիկության և արդյունավետության բարձրաց</a:t>
          </a:r>
          <a:r>
            <a:rPr lang="en-US" sz="1400" dirty="0" err="1" smtClean="0">
              <a:latin typeface="GHEA Grapalat" panose="02000506050000020003" pitchFamily="50" charset="0"/>
            </a:rPr>
            <a:t>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2A31B1DE-8159-495D-9507-1561FBBAEA97}" type="sibTrans" cxnId="{8C7BDEDD-65FA-479C-B98E-15209FF5229B}">
      <dgm:prSet/>
      <dgm:spPr/>
      <dgm:t>
        <a:bodyPr/>
        <a:lstStyle/>
        <a:p>
          <a:endParaRPr lang="en-US"/>
        </a:p>
      </dgm:t>
    </dgm:pt>
    <dgm:pt modelId="{E547CFAD-45FE-4048-9741-0E9A84AE9430}" type="parTrans" cxnId="{8C7BDEDD-65FA-479C-B98E-15209FF5229B}">
      <dgm:prSet/>
      <dgm:spPr/>
      <dgm:t>
        <a:bodyPr/>
        <a:lstStyle/>
        <a:p>
          <a:endParaRPr lang="en-US"/>
        </a:p>
      </dgm:t>
    </dgm:pt>
    <dgm:pt modelId="{9B9E3F56-4373-4982-8739-2F42A9021FF3}">
      <dgm:prSet custT="1"/>
      <dgm:spPr/>
      <dgm:t>
        <a:bodyPr/>
        <a:lstStyle/>
        <a:p>
          <a:pPr algn="just"/>
          <a:r>
            <a:rPr lang="hy-AM" sz="1300" dirty="0" smtClean="0">
              <a:latin typeface="GHEA Grapalat" panose="02000506050000020003" pitchFamily="50" charset="0"/>
            </a:rPr>
            <a:t>ընդունվել </a:t>
          </a:r>
          <a:r>
            <a:rPr lang="en-US" sz="1300" dirty="0" smtClean="0">
              <a:latin typeface="GHEA Grapalat" panose="02000506050000020003" pitchFamily="50" charset="0"/>
            </a:rPr>
            <a:t>է</a:t>
          </a:r>
          <a:r>
            <a:rPr lang="hy-AM" sz="1300" dirty="0" smtClean="0">
              <a:latin typeface="GHEA Grapalat" panose="02000506050000020003" pitchFamily="50" charset="0"/>
            </a:rPr>
            <a:t> «Պե­տական ոչ առևտ­րա­յին կազմակերպությունների մա­­սին» ՀՀ օրեն­քում փո­փոխու­թ­յուններ կա­տարելու մասին</a:t>
          </a:r>
          <a:r>
            <a:rPr lang="en-US" sz="1300" dirty="0" smtClean="0">
              <a:latin typeface="GHEA Grapalat" panose="02000506050000020003" pitchFamily="50" charset="0"/>
            </a:rPr>
            <a:t>»</a:t>
          </a:r>
          <a:r>
            <a:rPr lang="hy-AM" sz="1300" dirty="0" smtClean="0">
              <a:latin typeface="GHEA Grapalat" panose="02000506050000020003" pitchFamily="50" charset="0"/>
            </a:rPr>
            <a:t> ՀՀ օրենքը, որ</a:t>
          </a:r>
          <a:r>
            <a:rPr lang="en-US" sz="1300" dirty="0" smtClean="0">
              <a:latin typeface="GHEA Grapalat" panose="02000506050000020003" pitchFamily="50" charset="0"/>
            </a:rPr>
            <a:t>ի </a:t>
          </a:r>
          <a:r>
            <a:rPr lang="en-US" sz="1300" dirty="0" err="1" smtClean="0">
              <a:latin typeface="GHEA Grapalat" panose="02000506050000020003" pitchFamily="50" charset="0"/>
            </a:rPr>
            <a:t>համաձայն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ՊՈԱԿ-ների հա­շիվ­ները առևտրային բան­կե­րից, ըստ Կա­ռա­­վա­րու­թ­յան կողմից սահ­­ման­ված ժա­մա­նակա­ցույ­ցի, մինչև 2018 թվա­կա­նի ավարտը տեղա­փոխ­վելու են գան­ձա­պե­տա­­րան և նրանց նկատմամբ 2019 թվականից սկսած կիրառվելու է բյու­ջե­տա­յին հիմ­նարկ­ների հա­շիվ­­նե­րի նկատ­­­­­­մամբ կի­րառվող նախնական հսկո­ղություն: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B3D41E2B-4C0B-4A3C-90AF-EEB665FA0CF4}" type="parTrans" cxnId="{35112501-D015-4501-B65C-6BDCE144023C}">
      <dgm:prSet/>
      <dgm:spPr/>
      <dgm:t>
        <a:bodyPr/>
        <a:lstStyle/>
        <a:p>
          <a:endParaRPr lang="en-US"/>
        </a:p>
      </dgm:t>
    </dgm:pt>
    <dgm:pt modelId="{AD5ECC51-6287-479E-9E04-9A617AFC033A}" type="sibTrans" cxnId="{35112501-D015-4501-B65C-6BDCE144023C}">
      <dgm:prSet/>
      <dgm:spPr/>
      <dgm:t>
        <a:bodyPr/>
        <a:lstStyle/>
        <a:p>
          <a:endParaRPr lang="en-US"/>
        </a:p>
      </dgm:t>
    </dgm:pt>
    <dgm:pt modelId="{CD4D64F7-7063-4588-93F6-05057BC08E00}">
      <dgm:prSet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err="1" smtClean="0">
              <a:latin typeface="GHEA Grapalat" pitchFamily="50" charset="0"/>
            </a:rPr>
            <a:t>Պետական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բյուջեի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ծախսային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ծրագրերը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կվերագրվեն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բացառապես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մեկ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պետական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մարմնի</a:t>
          </a:r>
          <a:r>
            <a:rPr lang="en-US" sz="1300" dirty="0" smtClean="0">
              <a:latin typeface="GHEA Grapalat" pitchFamily="50" charset="0"/>
            </a:rPr>
            <a:t>.</a:t>
          </a:r>
        </a:p>
      </dgm:t>
    </dgm:pt>
    <dgm:pt modelId="{EB02DFC2-72A4-41A5-8A59-62586CDB3B1C}" type="parTrans" cxnId="{658D7639-298F-4B11-9113-3D5A5A3D8398}">
      <dgm:prSet/>
      <dgm:spPr/>
      <dgm:t>
        <a:bodyPr/>
        <a:lstStyle/>
        <a:p>
          <a:endParaRPr lang="en-US"/>
        </a:p>
      </dgm:t>
    </dgm:pt>
    <dgm:pt modelId="{BC65C9ED-9661-4431-A14A-67184AE8B4E3}" type="sibTrans" cxnId="{658D7639-298F-4B11-9113-3D5A5A3D8398}">
      <dgm:prSet/>
      <dgm:spPr/>
      <dgm:t>
        <a:bodyPr/>
        <a:lstStyle/>
        <a:p>
          <a:endParaRPr lang="en-US"/>
        </a:p>
      </dgm:t>
    </dgm:pt>
    <dgm:pt modelId="{2AA981C6-DD1B-4B5F-A4E7-AB16AA669613}">
      <dgm:prSet custT="1"/>
      <dgm:spPr/>
      <dgm:t>
        <a:bodyPr anchor="ctr"/>
        <a:lstStyle/>
        <a:p>
          <a:pPr marL="114300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dirty="0" err="1" smtClean="0">
              <a:latin typeface="GHEA Grapalat" pitchFamily="50" charset="0"/>
            </a:rPr>
            <a:t>Ծրագրերի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արդյունքները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կգնահատվեն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առկա</a:t>
          </a:r>
          <a:r>
            <a:rPr lang="en-US" sz="1300" dirty="0" smtClean="0">
              <a:latin typeface="GHEA Grapalat" pitchFamily="50" charset="0"/>
            </a:rPr>
            <a:t> և </a:t>
          </a:r>
          <a:r>
            <a:rPr lang="en-US" sz="1300" dirty="0" err="1" smtClean="0">
              <a:latin typeface="GHEA Grapalat" pitchFamily="50" charset="0"/>
            </a:rPr>
            <a:t>մշակվող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կատարողական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հիմնական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ցուցանիշների</a:t>
          </a:r>
          <a:r>
            <a:rPr lang="en-US" sz="1300" dirty="0" smtClean="0">
              <a:latin typeface="GHEA Grapalat" pitchFamily="50" charset="0"/>
            </a:rPr>
            <a:t> (ԿՀՑ) </a:t>
          </a:r>
          <a:r>
            <a:rPr lang="en-US" sz="1300" dirty="0" err="1" smtClean="0">
              <a:latin typeface="GHEA Grapalat" pitchFamily="50" charset="0"/>
            </a:rPr>
            <a:t>հիման</a:t>
          </a:r>
          <a:r>
            <a:rPr lang="en-US" sz="1300" dirty="0" smtClean="0">
              <a:latin typeface="GHEA Grapalat" pitchFamily="50" charset="0"/>
            </a:rPr>
            <a:t> </a:t>
          </a:r>
          <a:r>
            <a:rPr lang="en-US" sz="1300" dirty="0" err="1" smtClean="0">
              <a:latin typeface="GHEA Grapalat" pitchFamily="50" charset="0"/>
            </a:rPr>
            <a:t>վրա</a:t>
          </a:r>
          <a:r>
            <a:rPr lang="en-US" sz="1300" dirty="0" smtClean="0">
              <a:latin typeface="GHEA Grapalat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532DBC32-077C-4DA2-953F-2512B658E70B}" type="parTrans" cxnId="{68570114-9156-45C8-B162-58E0BA2DB3F9}">
      <dgm:prSet/>
      <dgm:spPr/>
      <dgm:t>
        <a:bodyPr/>
        <a:lstStyle/>
        <a:p>
          <a:endParaRPr lang="en-US"/>
        </a:p>
      </dgm:t>
    </dgm:pt>
    <dgm:pt modelId="{F6112BAD-FBD0-471E-AAA3-E4AEFA37D520}" type="sibTrans" cxnId="{68570114-9156-45C8-B162-58E0BA2DB3F9}">
      <dgm:prSet/>
      <dgm:spPr/>
      <dgm:t>
        <a:bodyPr/>
        <a:lstStyle/>
        <a:p>
          <a:endParaRPr lang="en-US"/>
        </a:p>
      </dgm:t>
    </dgm:pt>
    <dgm:pt modelId="{597B0140-B9E6-4D04-9355-D0E55AD2E9EC}">
      <dgm:prSet custT="1"/>
      <dgm:spPr/>
      <dgm:t>
        <a:bodyPr anchor="ctr"/>
        <a:lstStyle/>
        <a:p>
          <a:pPr marL="114300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i="1" dirty="0" err="1" smtClean="0">
              <a:latin typeface="GHEA Grapalat" panose="02000506050000020003" pitchFamily="50" charset="0"/>
            </a:rPr>
            <a:t>Ծրագրային</a:t>
          </a:r>
          <a:r>
            <a:rPr lang="en-US" sz="1400" b="1" i="1" dirty="0" smtClean="0">
              <a:latin typeface="GHEA Grapalat" panose="02000506050000020003" pitchFamily="50" charset="0"/>
            </a:rPr>
            <a:t> </a:t>
          </a:r>
          <a:r>
            <a:rPr lang="en-US" sz="1400" b="1" i="1" dirty="0" err="1" smtClean="0">
              <a:latin typeface="GHEA Grapalat" panose="02000506050000020003" pitchFamily="50" charset="0"/>
            </a:rPr>
            <a:t>բյուջետավորման</a:t>
          </a:r>
          <a:r>
            <a:rPr lang="en-US" sz="1400" b="1" i="1" dirty="0" smtClean="0">
              <a:latin typeface="GHEA Grapalat" panose="02000506050000020003" pitchFamily="50" charset="0"/>
            </a:rPr>
            <a:t> </a:t>
          </a:r>
          <a:r>
            <a:rPr lang="en-US" sz="1400" b="1" i="1" dirty="0" err="1" smtClean="0">
              <a:latin typeface="GHEA Grapalat" panose="02000506050000020003" pitchFamily="50" charset="0"/>
            </a:rPr>
            <a:t>ներդրման</a:t>
          </a:r>
          <a:r>
            <a:rPr lang="en-US" sz="1400" b="1" i="1" dirty="0" smtClean="0">
              <a:latin typeface="GHEA Grapalat" panose="02000506050000020003" pitchFamily="50" charset="0"/>
            </a:rPr>
            <a:t> </a:t>
          </a:r>
          <a:r>
            <a:rPr lang="en-US" sz="1400" b="1" i="1" dirty="0" err="1" smtClean="0">
              <a:latin typeface="GHEA Grapalat" panose="02000506050000020003" pitchFamily="50" charset="0"/>
            </a:rPr>
            <a:t>շարունակության</a:t>
          </a:r>
          <a:r>
            <a:rPr lang="en-US" sz="1400" b="1" i="1" dirty="0" smtClean="0">
              <a:latin typeface="GHEA Grapalat" panose="02000506050000020003" pitchFamily="50" charset="0"/>
            </a:rPr>
            <a:t> </a:t>
          </a:r>
          <a:r>
            <a:rPr lang="en-US" sz="1400" b="1" i="1" dirty="0" err="1" smtClean="0">
              <a:latin typeface="GHEA Grapalat" panose="02000506050000020003" pitchFamily="50" charset="0"/>
            </a:rPr>
            <a:t>շրջանակում</a:t>
          </a:r>
          <a:r>
            <a:rPr lang="en-US" sz="1400" b="1" i="1" dirty="0" smtClean="0">
              <a:latin typeface="GHEA Grapalat" panose="02000506050000020003" pitchFamily="50" charset="0"/>
            </a:rPr>
            <a:t>.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C16C5058-FACB-4871-AEA9-255C078E9EB6}" type="parTrans" cxnId="{A7069635-69DC-4AC7-88D6-4E439787AADE}">
      <dgm:prSet/>
      <dgm:spPr/>
      <dgm:t>
        <a:bodyPr/>
        <a:lstStyle/>
        <a:p>
          <a:endParaRPr lang="en-US"/>
        </a:p>
      </dgm:t>
    </dgm:pt>
    <dgm:pt modelId="{1AD5A5DE-67B3-460B-8821-17470D74C0E3}" type="sibTrans" cxnId="{A7069635-69DC-4AC7-88D6-4E439787AADE}">
      <dgm:prSet/>
      <dgm:spPr/>
      <dgm:t>
        <a:bodyPr/>
        <a:lstStyle/>
        <a:p>
          <a:endParaRPr lang="en-US"/>
        </a:p>
      </dgm:t>
    </dgm:pt>
    <dgm:pt modelId="{A127CD42-40E3-4FD0-A43A-0347E18C6824}" type="pres">
      <dgm:prSet presAssocID="{FE66A182-8361-4D73-97B0-8EE13A93A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2BE180-8CA3-4D4E-BACF-DD5421B8E633}" type="pres">
      <dgm:prSet presAssocID="{AE9793E7-D255-425A-A73A-688FAB1D4BD7}" presName="linNode" presStyleCnt="0"/>
      <dgm:spPr/>
    </dgm:pt>
    <dgm:pt modelId="{327C6AD1-5E33-41AD-9B80-0EB3837420D8}" type="pres">
      <dgm:prSet presAssocID="{AE9793E7-D255-425A-A73A-688FAB1D4BD7}" presName="parentText" presStyleLbl="node1" presStyleIdx="0" presStyleCnt="3" custScaleX="90646" custScaleY="20766" custLinFactNeighborY="22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94F98-2C3A-4F45-B2B3-01AA56D237F2}" type="pres">
      <dgm:prSet presAssocID="{AE9793E7-D255-425A-A73A-688FAB1D4BD7}" presName="descendantText" presStyleLbl="alignAccFollowNode1" presStyleIdx="0" presStyleCnt="3" custScaleX="134508" custScaleY="69498" custLinFactNeighborX="167" custLinFactNeighborY="2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ABE46-9AE2-4A52-96AA-F7876E6FD318}" type="pres">
      <dgm:prSet presAssocID="{296FE265-F6B6-4F1D-BAF2-4612AE50B97C}" presName="sp" presStyleCnt="0"/>
      <dgm:spPr/>
    </dgm:pt>
    <dgm:pt modelId="{104B6A7E-F78B-4001-8290-5F41EB405FC3}" type="pres">
      <dgm:prSet presAssocID="{802B62EC-E268-41C6-ADD2-5A90ABD0372F}" presName="linNode" presStyleCnt="0"/>
      <dgm:spPr/>
    </dgm:pt>
    <dgm:pt modelId="{4DE60300-47C3-40F7-8148-B359BFABF57C}" type="pres">
      <dgm:prSet presAssocID="{802B62EC-E268-41C6-ADD2-5A90ABD0372F}" presName="parentText" presStyleLbl="node1" presStyleIdx="1" presStyleCnt="3" custScaleY="57931" custLinFactNeighborY="5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B650A-792E-44A6-A1B7-573A22EB4FC5}" type="pres">
      <dgm:prSet presAssocID="{802B62EC-E268-41C6-ADD2-5A90ABD0372F}" presName="descendantText" presStyleLbl="alignAccFollowNode1" presStyleIdx="1" presStyleCnt="3" custScaleX="148562" custScaleY="30090" custLinFactNeighborX="95" custLinFactNeighborY="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9834A-F867-4E48-BF0E-5FDEBA3B1C00}" type="pres">
      <dgm:prSet presAssocID="{220DAB1B-D13B-40D1-AC67-E91249991AFE}" presName="sp" presStyleCnt="0"/>
      <dgm:spPr/>
    </dgm:pt>
    <dgm:pt modelId="{562989C6-F1B9-48AB-8EDC-5E78374E02F5}" type="pres">
      <dgm:prSet presAssocID="{92214D21-CE80-4A78-B0DD-6E477964224B}" presName="linNode" presStyleCnt="0"/>
      <dgm:spPr/>
    </dgm:pt>
    <dgm:pt modelId="{1F792B0C-B0CA-4364-9C87-8647517D99C8}" type="pres">
      <dgm:prSet presAssocID="{92214D21-CE80-4A78-B0DD-6E477964224B}" presName="parentText" presStyleLbl="node1" presStyleIdx="2" presStyleCnt="3" custScaleX="81965" custScaleY="31778" custLinFactNeighborX="-20" custLinFactNeighborY="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3D17C-3CF5-4E00-ADFD-3224F9A0AB6B}" type="pres">
      <dgm:prSet presAssocID="{92214D21-CE80-4A78-B0DD-6E477964224B}" presName="descendantText" presStyleLbl="alignAccFollowNode1" presStyleIdx="2" presStyleCnt="3" custScaleX="121666" custScaleY="40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7BAB6-7B0B-4779-9BB7-E31C7C76E0F5}" srcId="{FE66A182-8361-4D73-97B0-8EE13A93A8AA}" destId="{802B62EC-E268-41C6-ADD2-5A90ABD0372F}" srcOrd="1" destOrd="0" parTransId="{927DE43B-0578-4187-BC16-6589660B8ACF}" sibTransId="{220DAB1B-D13B-40D1-AC67-E91249991AFE}"/>
    <dgm:cxn modelId="{35112501-D015-4501-B65C-6BDCE144023C}" srcId="{92214D21-CE80-4A78-B0DD-6E477964224B}" destId="{9B9E3F56-4373-4982-8739-2F42A9021FF3}" srcOrd="0" destOrd="0" parTransId="{B3D41E2B-4C0B-4A3C-90AF-EEB665FA0CF4}" sibTransId="{AD5ECC51-6287-479E-9E04-9A617AFC033A}"/>
    <dgm:cxn modelId="{F2C34D43-77E8-494F-B0B2-2D1D502A8787}" type="presOf" srcId="{802B62EC-E268-41C6-ADD2-5A90ABD0372F}" destId="{4DE60300-47C3-40F7-8148-B359BFABF57C}" srcOrd="0" destOrd="0" presId="urn:microsoft.com/office/officeart/2005/8/layout/vList5"/>
    <dgm:cxn modelId="{68570114-9156-45C8-B162-58E0BA2DB3F9}" srcId="{AE9793E7-D255-425A-A73A-688FAB1D4BD7}" destId="{2AA981C6-DD1B-4B5F-A4E7-AB16AA669613}" srcOrd="1" destOrd="0" parTransId="{532DBC32-077C-4DA2-953F-2512B658E70B}" sibTransId="{F6112BAD-FBD0-471E-AAA3-E4AEFA37D520}"/>
    <dgm:cxn modelId="{658D7639-298F-4B11-9113-3D5A5A3D8398}" srcId="{AE9793E7-D255-425A-A73A-688FAB1D4BD7}" destId="{CD4D64F7-7063-4588-93F6-05057BC08E00}" srcOrd="2" destOrd="0" parTransId="{EB02DFC2-72A4-41A5-8A59-62586CDB3B1C}" sibTransId="{BC65C9ED-9661-4431-A14A-67184AE8B4E3}"/>
    <dgm:cxn modelId="{C40BE6E6-E7CC-4B00-9E63-CF5CC86475A1}" type="presOf" srcId="{AE9793E7-D255-425A-A73A-688FAB1D4BD7}" destId="{327C6AD1-5E33-41AD-9B80-0EB3837420D8}" srcOrd="0" destOrd="0" presId="urn:microsoft.com/office/officeart/2005/8/layout/vList5"/>
    <dgm:cxn modelId="{8C7BDEDD-65FA-479C-B98E-15209FF5229B}" srcId="{FE66A182-8361-4D73-97B0-8EE13A93A8AA}" destId="{92214D21-CE80-4A78-B0DD-6E477964224B}" srcOrd="2" destOrd="0" parTransId="{E547CFAD-45FE-4048-9741-0E9A84AE9430}" sibTransId="{2A31B1DE-8159-495D-9507-1561FBBAEA97}"/>
    <dgm:cxn modelId="{FCF5B728-4B7E-4425-9226-93374F287EC0}" type="presOf" srcId="{0B440AAB-8CB5-457B-B607-A22B8E15A2B8}" destId="{FA794F98-2C3A-4F45-B2B3-01AA56D237F2}" srcOrd="0" destOrd="1" presId="urn:microsoft.com/office/officeart/2005/8/layout/vList5"/>
    <dgm:cxn modelId="{49CFFB65-558E-4EF9-BE13-67E3F6ACB445}" type="presOf" srcId="{2AA981C6-DD1B-4B5F-A4E7-AB16AA669613}" destId="{FA794F98-2C3A-4F45-B2B3-01AA56D237F2}" srcOrd="0" destOrd="2" presId="urn:microsoft.com/office/officeart/2005/8/layout/vList5"/>
    <dgm:cxn modelId="{7E512076-AB00-43D9-B084-D80AE63B4C60}" type="presOf" srcId="{92214D21-CE80-4A78-B0DD-6E477964224B}" destId="{1F792B0C-B0CA-4364-9C87-8647517D99C8}" srcOrd="0" destOrd="0" presId="urn:microsoft.com/office/officeart/2005/8/layout/vList5"/>
    <dgm:cxn modelId="{595B5BCA-0305-45F9-8D23-7693754304EE}" type="presOf" srcId="{9B9E3F56-4373-4982-8739-2F42A9021FF3}" destId="{DC43D17C-3CF5-4E00-ADFD-3224F9A0AB6B}" srcOrd="0" destOrd="0" presId="urn:microsoft.com/office/officeart/2005/8/layout/vList5"/>
    <dgm:cxn modelId="{0EA3177D-5E8E-4DEC-A454-3BF39FE8996E}" srcId="{597B0140-B9E6-4D04-9355-D0E55AD2E9EC}" destId="{0B440AAB-8CB5-457B-B607-A22B8E15A2B8}" srcOrd="0" destOrd="0" parTransId="{5D997B0E-C612-4715-B27E-4853803180F3}" sibTransId="{F6912655-EC7D-4213-99E8-2B675F9789ED}"/>
    <dgm:cxn modelId="{ABA6F384-4403-4713-B623-78AD55DD4309}" type="presOf" srcId="{87B6C047-7BE7-4F3E-A00F-2517817EDF0C}" destId="{CCAB650A-792E-44A6-A1B7-573A22EB4FC5}" srcOrd="0" destOrd="0" presId="urn:microsoft.com/office/officeart/2005/8/layout/vList5"/>
    <dgm:cxn modelId="{98B30038-A7A6-4A88-A997-E66EEA07503E}" srcId="{FE66A182-8361-4D73-97B0-8EE13A93A8AA}" destId="{AE9793E7-D255-425A-A73A-688FAB1D4BD7}" srcOrd="0" destOrd="0" parTransId="{E0411D71-2BAB-4AD2-94B9-36D393A9E5F6}" sibTransId="{296FE265-F6B6-4F1D-BAF2-4612AE50B97C}"/>
    <dgm:cxn modelId="{A7069635-69DC-4AC7-88D6-4E439787AADE}" srcId="{AE9793E7-D255-425A-A73A-688FAB1D4BD7}" destId="{597B0140-B9E6-4D04-9355-D0E55AD2E9EC}" srcOrd="0" destOrd="0" parTransId="{C16C5058-FACB-4871-AEA9-255C078E9EB6}" sibTransId="{1AD5A5DE-67B3-460B-8821-17470D74C0E3}"/>
    <dgm:cxn modelId="{F6579668-4062-487B-837E-D45A3B19E22C}" type="presOf" srcId="{CD4D64F7-7063-4588-93F6-05057BC08E00}" destId="{FA794F98-2C3A-4F45-B2B3-01AA56D237F2}" srcOrd="0" destOrd="3" presId="urn:microsoft.com/office/officeart/2005/8/layout/vList5"/>
    <dgm:cxn modelId="{1104477E-84BF-4A31-8BC8-7CF6778076A0}" type="presOf" srcId="{FE66A182-8361-4D73-97B0-8EE13A93A8AA}" destId="{A127CD42-40E3-4FD0-A43A-0347E18C6824}" srcOrd="0" destOrd="0" presId="urn:microsoft.com/office/officeart/2005/8/layout/vList5"/>
    <dgm:cxn modelId="{1711F805-FD72-4B4E-88C0-F9820114364A}" srcId="{802B62EC-E268-41C6-ADD2-5A90ABD0372F}" destId="{87B6C047-7BE7-4F3E-A00F-2517817EDF0C}" srcOrd="0" destOrd="0" parTransId="{E9C7164D-FF39-4031-AB2A-9F4B72FC6D72}" sibTransId="{7158189D-1072-4EDA-9C99-7F3915D491EA}"/>
    <dgm:cxn modelId="{BE4948FA-FDDA-4A91-B0FF-DA7D31B501D2}" type="presOf" srcId="{597B0140-B9E6-4D04-9355-D0E55AD2E9EC}" destId="{FA794F98-2C3A-4F45-B2B3-01AA56D237F2}" srcOrd="0" destOrd="0" presId="urn:microsoft.com/office/officeart/2005/8/layout/vList5"/>
    <dgm:cxn modelId="{51745972-8A5B-415A-BCD3-7469A399683D}" type="presParOf" srcId="{A127CD42-40E3-4FD0-A43A-0347E18C6824}" destId="{032BE180-8CA3-4D4E-BACF-DD5421B8E633}" srcOrd="0" destOrd="0" presId="urn:microsoft.com/office/officeart/2005/8/layout/vList5"/>
    <dgm:cxn modelId="{3EB36BEF-245F-4E60-92AD-9ED8E375936D}" type="presParOf" srcId="{032BE180-8CA3-4D4E-BACF-DD5421B8E633}" destId="{327C6AD1-5E33-41AD-9B80-0EB3837420D8}" srcOrd="0" destOrd="0" presId="urn:microsoft.com/office/officeart/2005/8/layout/vList5"/>
    <dgm:cxn modelId="{DBA5D166-F412-48C3-80B3-D29A2A185E18}" type="presParOf" srcId="{032BE180-8CA3-4D4E-BACF-DD5421B8E633}" destId="{FA794F98-2C3A-4F45-B2B3-01AA56D237F2}" srcOrd="1" destOrd="0" presId="urn:microsoft.com/office/officeart/2005/8/layout/vList5"/>
    <dgm:cxn modelId="{AD957CEB-FE81-467F-90EC-6692EDB8D7A1}" type="presParOf" srcId="{A127CD42-40E3-4FD0-A43A-0347E18C6824}" destId="{4A0ABE46-9AE2-4A52-96AA-F7876E6FD318}" srcOrd="1" destOrd="0" presId="urn:microsoft.com/office/officeart/2005/8/layout/vList5"/>
    <dgm:cxn modelId="{54F57FD9-151C-43F0-B8FF-41911ACFF396}" type="presParOf" srcId="{A127CD42-40E3-4FD0-A43A-0347E18C6824}" destId="{104B6A7E-F78B-4001-8290-5F41EB405FC3}" srcOrd="2" destOrd="0" presId="urn:microsoft.com/office/officeart/2005/8/layout/vList5"/>
    <dgm:cxn modelId="{6685E863-5CA1-4D00-899A-FD43E2432B99}" type="presParOf" srcId="{104B6A7E-F78B-4001-8290-5F41EB405FC3}" destId="{4DE60300-47C3-40F7-8148-B359BFABF57C}" srcOrd="0" destOrd="0" presId="urn:microsoft.com/office/officeart/2005/8/layout/vList5"/>
    <dgm:cxn modelId="{DA04B6C4-BA86-4332-B416-2C478DB95B35}" type="presParOf" srcId="{104B6A7E-F78B-4001-8290-5F41EB405FC3}" destId="{CCAB650A-792E-44A6-A1B7-573A22EB4FC5}" srcOrd="1" destOrd="0" presId="urn:microsoft.com/office/officeart/2005/8/layout/vList5"/>
    <dgm:cxn modelId="{444F7E87-054E-4F00-969C-FB3369AE6F93}" type="presParOf" srcId="{A127CD42-40E3-4FD0-A43A-0347E18C6824}" destId="{6889834A-F867-4E48-BF0E-5FDEBA3B1C00}" srcOrd="3" destOrd="0" presId="urn:microsoft.com/office/officeart/2005/8/layout/vList5"/>
    <dgm:cxn modelId="{83114B77-8A7E-4E8A-B00E-62A5D187CBA3}" type="presParOf" srcId="{A127CD42-40E3-4FD0-A43A-0347E18C6824}" destId="{562989C6-F1B9-48AB-8EDC-5E78374E02F5}" srcOrd="4" destOrd="0" presId="urn:microsoft.com/office/officeart/2005/8/layout/vList5"/>
    <dgm:cxn modelId="{E8102082-EFBC-49E4-ACB1-69E9FD3FA100}" type="presParOf" srcId="{562989C6-F1B9-48AB-8EDC-5E78374E02F5}" destId="{1F792B0C-B0CA-4364-9C87-8647517D99C8}" srcOrd="0" destOrd="0" presId="urn:microsoft.com/office/officeart/2005/8/layout/vList5"/>
    <dgm:cxn modelId="{44CB6008-6FF8-4736-917E-33EEB3F64392}" type="presParOf" srcId="{562989C6-F1B9-48AB-8EDC-5E78374E02F5}" destId="{DC43D17C-3CF5-4E00-ADFD-3224F9A0AB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66A182-8361-4D73-97B0-8EE13A93A8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2B62EC-E268-41C6-ADD2-5A90ABD0372F}">
      <dgm:prSet phldrT="[Text]" custT="1"/>
      <dgm:spPr/>
      <dgm:t>
        <a:bodyPr/>
        <a:lstStyle/>
        <a:p>
          <a:pPr algn="ctr"/>
          <a:r>
            <a:rPr lang="en-US" sz="1400" dirty="0" err="1" smtClean="0">
              <a:latin typeface="GHEA Grapalat" panose="02000506050000020003" pitchFamily="50" charset="0"/>
            </a:rPr>
            <a:t>Պետական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բյուջեի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ծախսերի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կանոններ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927DE43B-0578-4187-BC16-6589660B8ACF}" type="parTrans" cxnId="{2C47BAB6-7B0B-4779-9BB7-E31C7C76E0F5}">
      <dgm:prSet/>
      <dgm:spPr/>
      <dgm:t>
        <a:bodyPr/>
        <a:lstStyle/>
        <a:p>
          <a:endParaRPr lang="en-US" sz="2000"/>
        </a:p>
      </dgm:t>
    </dgm:pt>
    <dgm:pt modelId="{220DAB1B-D13B-40D1-AC67-E91249991AFE}" type="sibTrans" cxnId="{2C47BAB6-7B0B-4779-9BB7-E31C7C76E0F5}">
      <dgm:prSet/>
      <dgm:spPr/>
      <dgm:t>
        <a:bodyPr/>
        <a:lstStyle/>
        <a:p>
          <a:endParaRPr lang="en-US" sz="2000"/>
        </a:p>
      </dgm:t>
    </dgm:pt>
    <dgm:pt modelId="{87B6C047-7BE7-4F3E-A00F-2517817EDF0C}">
      <dgm:prSet custT="1"/>
      <dgm:spPr/>
      <dgm:t>
        <a:bodyPr anchor="ctr"/>
        <a:lstStyle/>
        <a:p>
          <a:pPr algn="just"/>
          <a:r>
            <a:rPr lang="hy-AM" sz="1300" dirty="0" smtClean="0">
              <a:latin typeface="GHEA Grapalat" panose="02000506050000020003" pitchFamily="50" charset="0"/>
            </a:rPr>
            <a:t>Կապիտալ ծախսերի համար հատ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կացումների նախատեսում բացա­ռա­պես նախագծա-նախահաշվային փաս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տա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թղ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թերի առկայության դեպքում</a:t>
          </a:r>
          <a:r>
            <a:rPr lang="en-US" sz="1300" dirty="0" smtClean="0">
              <a:latin typeface="GHEA Grapalat" panose="02000506050000020003" pitchFamily="50" charset="0"/>
            </a:rPr>
            <a:t>,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E9C7164D-FF39-4031-AB2A-9F4B72FC6D72}" type="parTrans" cxnId="{1711F805-FD72-4B4E-88C0-F9820114364A}">
      <dgm:prSet/>
      <dgm:spPr/>
      <dgm:t>
        <a:bodyPr/>
        <a:lstStyle/>
        <a:p>
          <a:endParaRPr lang="en-US" sz="2000"/>
        </a:p>
      </dgm:t>
    </dgm:pt>
    <dgm:pt modelId="{7158189D-1072-4EDA-9C99-7F3915D491EA}" type="sibTrans" cxnId="{1711F805-FD72-4B4E-88C0-F9820114364A}">
      <dgm:prSet/>
      <dgm:spPr/>
      <dgm:t>
        <a:bodyPr/>
        <a:lstStyle/>
        <a:p>
          <a:endParaRPr lang="en-US" sz="2000"/>
        </a:p>
      </dgm:t>
    </dgm:pt>
    <dgm:pt modelId="{5AEC3A67-0C7E-440A-AEB1-12B561194B91}">
      <dgm:prSet custT="1"/>
      <dgm:spPr/>
      <dgm:t>
        <a:bodyPr/>
        <a:lstStyle/>
        <a:p>
          <a:pPr algn="l"/>
          <a:r>
            <a:rPr lang="hy-AM" sz="1300" dirty="0" smtClean="0">
              <a:latin typeface="GHEA Grapalat" panose="02000506050000020003" pitchFamily="50" charset="0"/>
            </a:rPr>
            <a:t>Գնումների գործընթացի արդյունքում գոյացած տնտեսումներից 70%-ի փո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խանցում պահուստային ֆոնդ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955F486E-AC1D-4AE4-9C66-EBBD4F050D08}" type="parTrans" cxnId="{8457C8B8-06BF-49D3-A338-5B7E006AD2E4}">
      <dgm:prSet/>
      <dgm:spPr/>
      <dgm:t>
        <a:bodyPr/>
        <a:lstStyle/>
        <a:p>
          <a:endParaRPr lang="en-US"/>
        </a:p>
      </dgm:t>
    </dgm:pt>
    <dgm:pt modelId="{FC4EAA04-CB4D-4E3E-AA69-9197590DC09D}" type="sibTrans" cxnId="{8457C8B8-06BF-49D3-A338-5B7E006AD2E4}">
      <dgm:prSet/>
      <dgm:spPr/>
      <dgm:t>
        <a:bodyPr/>
        <a:lstStyle/>
        <a:p>
          <a:endParaRPr lang="en-US"/>
        </a:p>
      </dgm:t>
    </dgm:pt>
    <dgm:pt modelId="{18C5C5E6-C967-4432-8EEB-F25EA6936687}">
      <dgm:prSet custT="1"/>
      <dgm:spPr/>
      <dgm:t>
        <a:bodyPr/>
        <a:lstStyle/>
        <a:p>
          <a:pPr algn="l"/>
          <a:r>
            <a:rPr lang="hy-AM" sz="1300" dirty="0" smtClean="0">
              <a:latin typeface="GHEA Grapalat" panose="02000506050000020003" pitchFamily="50" charset="0"/>
            </a:rPr>
            <a:t>ԾԻԳ-երի կողմից ծրագրերի իրա­կա­նաց­ման համար բյուջեով նախա­տեսված գումարների սահմանում որպես առավելագույն չափաքանակ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0FE428D3-EE3C-4589-83AF-14030089810C}" type="parTrans" cxnId="{5AE8AD22-CE68-41B5-A3C6-F4129517EAF9}">
      <dgm:prSet/>
      <dgm:spPr/>
      <dgm:t>
        <a:bodyPr/>
        <a:lstStyle/>
        <a:p>
          <a:endParaRPr lang="en-US"/>
        </a:p>
      </dgm:t>
    </dgm:pt>
    <dgm:pt modelId="{3625DAB7-E346-4773-A623-EE5A6CCAE1E3}" type="sibTrans" cxnId="{5AE8AD22-CE68-41B5-A3C6-F4129517EAF9}">
      <dgm:prSet/>
      <dgm:spPr/>
      <dgm:t>
        <a:bodyPr/>
        <a:lstStyle/>
        <a:p>
          <a:endParaRPr lang="en-US"/>
        </a:p>
      </dgm:t>
    </dgm:pt>
    <dgm:pt modelId="{79D52CA9-CAC8-4E6D-B4D8-E8B77ED07A8A}">
      <dgm:prSet custT="1"/>
      <dgm:spPr/>
      <dgm:t>
        <a:bodyPr/>
        <a:lstStyle/>
        <a:p>
          <a:pPr algn="l"/>
          <a:r>
            <a:rPr lang="hy-AM" sz="1300" smtClean="0">
              <a:latin typeface="GHEA Grapalat" panose="02000506050000020003" pitchFamily="50" charset="0"/>
            </a:rPr>
            <a:t>Բացի այդ, Գնումների պայմա­նա­գրե­րի շրջանա­կում վճարումները սկսեցին կատարվել բա­ցա­ռապես էլեկտրոնային եղանակով ՊԵԿ «Հարկատու-3» ծրագ­րում էլեկտ­րո­­նային հաշիվների բազայի հետ հա­մեմատությունից հետո:</a:t>
          </a:r>
          <a:endParaRPr lang="en-US" sz="1300">
            <a:latin typeface="GHEA Grapalat" panose="02000506050000020003" pitchFamily="50" charset="0"/>
          </a:endParaRPr>
        </a:p>
      </dgm:t>
    </dgm:pt>
    <dgm:pt modelId="{21E4DEC8-583F-4C36-9B26-88B0C60B244D}" type="parTrans" cxnId="{605B8222-44BA-4F49-A681-F643C18F82E7}">
      <dgm:prSet/>
      <dgm:spPr/>
      <dgm:t>
        <a:bodyPr/>
        <a:lstStyle/>
        <a:p>
          <a:endParaRPr lang="en-US"/>
        </a:p>
      </dgm:t>
    </dgm:pt>
    <dgm:pt modelId="{E45426FD-BA9A-4EE2-855D-D8FE6A4252D7}" type="sibTrans" cxnId="{605B8222-44BA-4F49-A681-F643C18F82E7}">
      <dgm:prSet/>
      <dgm:spPr/>
      <dgm:t>
        <a:bodyPr/>
        <a:lstStyle/>
        <a:p>
          <a:endParaRPr lang="en-US"/>
        </a:p>
      </dgm:t>
    </dgm:pt>
    <dgm:pt modelId="{0FA298C5-1881-4474-8E8D-0A194540EA7E}">
      <dgm:prSet custT="1"/>
      <dgm:spPr/>
      <dgm:t>
        <a:bodyPr anchor="ctr"/>
        <a:lstStyle/>
        <a:p>
          <a:pPr algn="just"/>
          <a:r>
            <a:rPr lang="en-US" sz="1300" dirty="0" err="1" smtClean="0">
              <a:latin typeface="GHEA Grapalat" panose="02000506050000020003" pitchFamily="50" charset="0"/>
            </a:rPr>
            <a:t>Ծախսային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ծրագրերի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հաստատման</a:t>
          </a:r>
          <a:r>
            <a:rPr lang="en-US" sz="1300" dirty="0" smtClean="0">
              <a:latin typeface="GHEA Grapalat" panose="02000506050000020003" pitchFamily="50" charset="0"/>
            </a:rPr>
            <a:t>  </a:t>
          </a:r>
          <a:r>
            <a:rPr lang="en-US" sz="1300" dirty="0" err="1" smtClean="0">
              <a:latin typeface="GHEA Grapalat" panose="02000506050000020003" pitchFamily="50" charset="0"/>
            </a:rPr>
            <a:t>իրավասությունը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կառավարության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կողմից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վերապահվել</a:t>
          </a:r>
          <a:r>
            <a:rPr lang="en-US" sz="1300" dirty="0" smtClean="0">
              <a:latin typeface="GHEA Grapalat" panose="02000506050000020003" pitchFamily="50" charset="0"/>
            </a:rPr>
            <a:t> է </a:t>
          </a:r>
          <a:r>
            <a:rPr lang="en-US" sz="1300" dirty="0" err="1" smtClean="0">
              <a:latin typeface="GHEA Grapalat" panose="02000506050000020003" pitchFamily="50" charset="0"/>
            </a:rPr>
            <a:t>այդ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ծրագրերը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իրականացնող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համապատասխան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ճյուղային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մարմիններին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1AE65260-7969-432E-8403-F6F266A8607D}" type="parTrans" cxnId="{105C836F-1E1E-498E-A5C4-CFF4C8559EB6}">
      <dgm:prSet/>
      <dgm:spPr/>
      <dgm:t>
        <a:bodyPr/>
        <a:lstStyle/>
        <a:p>
          <a:endParaRPr lang="en-US"/>
        </a:p>
      </dgm:t>
    </dgm:pt>
    <dgm:pt modelId="{F87D8A04-8FBD-4A0F-937F-DFA5B7D8757D}" type="sibTrans" cxnId="{105C836F-1E1E-498E-A5C4-CFF4C8559EB6}">
      <dgm:prSet/>
      <dgm:spPr/>
      <dgm:t>
        <a:bodyPr/>
        <a:lstStyle/>
        <a:p>
          <a:endParaRPr lang="en-US"/>
        </a:p>
      </dgm:t>
    </dgm:pt>
    <dgm:pt modelId="{A127CD42-40E3-4FD0-A43A-0347E18C6824}" type="pres">
      <dgm:prSet presAssocID="{FE66A182-8361-4D73-97B0-8EE13A93A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4B6A7E-F78B-4001-8290-5F41EB405FC3}" type="pres">
      <dgm:prSet presAssocID="{802B62EC-E268-41C6-ADD2-5A90ABD0372F}" presName="linNode" presStyleCnt="0"/>
      <dgm:spPr/>
    </dgm:pt>
    <dgm:pt modelId="{4DE60300-47C3-40F7-8148-B359BFABF57C}" type="pres">
      <dgm:prSet presAssocID="{802B62EC-E268-41C6-ADD2-5A90ABD0372F}" presName="parentText" presStyleLbl="node1" presStyleIdx="0" presStyleCnt="1" custScaleX="76724" custScaleY="33572" custLinFactNeighborX="-27" custLinFactNeighborY="4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B650A-792E-44A6-A1B7-573A22EB4FC5}" type="pres">
      <dgm:prSet presAssocID="{802B62EC-E268-41C6-ADD2-5A90ABD0372F}" presName="descendantText" presStyleLbl="alignAccFollowNode1" presStyleIdx="0" presStyleCnt="1" custScaleX="157050" custScaleY="61489" custLinFactNeighborX="48" custLinFactNeighborY="1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7BAB6-7B0B-4779-9BB7-E31C7C76E0F5}" srcId="{FE66A182-8361-4D73-97B0-8EE13A93A8AA}" destId="{802B62EC-E268-41C6-ADD2-5A90ABD0372F}" srcOrd="0" destOrd="0" parTransId="{927DE43B-0578-4187-BC16-6589660B8ACF}" sibTransId="{220DAB1B-D13B-40D1-AC67-E91249991AFE}"/>
    <dgm:cxn modelId="{105C836F-1E1E-498E-A5C4-CFF4C8559EB6}" srcId="{802B62EC-E268-41C6-ADD2-5A90ABD0372F}" destId="{0FA298C5-1881-4474-8E8D-0A194540EA7E}" srcOrd="0" destOrd="0" parTransId="{1AE65260-7969-432E-8403-F6F266A8607D}" sibTransId="{F87D8A04-8FBD-4A0F-937F-DFA5B7D8757D}"/>
    <dgm:cxn modelId="{605B8222-44BA-4F49-A681-F643C18F82E7}" srcId="{802B62EC-E268-41C6-ADD2-5A90ABD0372F}" destId="{79D52CA9-CAC8-4E6D-B4D8-E8B77ED07A8A}" srcOrd="4" destOrd="0" parTransId="{21E4DEC8-583F-4C36-9B26-88B0C60B244D}" sibTransId="{E45426FD-BA9A-4EE2-855D-D8FE6A4252D7}"/>
    <dgm:cxn modelId="{4A940269-B8BD-4D4F-ACAC-74B6AF3D025C}" type="presOf" srcId="{FE66A182-8361-4D73-97B0-8EE13A93A8AA}" destId="{A127CD42-40E3-4FD0-A43A-0347E18C6824}" srcOrd="0" destOrd="0" presId="urn:microsoft.com/office/officeart/2005/8/layout/vList5"/>
    <dgm:cxn modelId="{3C411D53-7339-4EA6-B799-AF27A5B225A4}" type="presOf" srcId="{0FA298C5-1881-4474-8E8D-0A194540EA7E}" destId="{CCAB650A-792E-44A6-A1B7-573A22EB4FC5}" srcOrd="0" destOrd="0" presId="urn:microsoft.com/office/officeart/2005/8/layout/vList5"/>
    <dgm:cxn modelId="{8457C8B8-06BF-49D3-A338-5B7E006AD2E4}" srcId="{802B62EC-E268-41C6-ADD2-5A90ABD0372F}" destId="{5AEC3A67-0C7E-440A-AEB1-12B561194B91}" srcOrd="2" destOrd="0" parTransId="{955F486E-AC1D-4AE4-9C66-EBBD4F050D08}" sibTransId="{FC4EAA04-CB4D-4E3E-AA69-9197590DC09D}"/>
    <dgm:cxn modelId="{F5B575A0-8732-49A1-AF45-7A40153AE9EC}" type="presOf" srcId="{5AEC3A67-0C7E-440A-AEB1-12B561194B91}" destId="{CCAB650A-792E-44A6-A1B7-573A22EB4FC5}" srcOrd="0" destOrd="2" presId="urn:microsoft.com/office/officeart/2005/8/layout/vList5"/>
    <dgm:cxn modelId="{5AE8AD22-CE68-41B5-A3C6-F4129517EAF9}" srcId="{802B62EC-E268-41C6-ADD2-5A90ABD0372F}" destId="{18C5C5E6-C967-4432-8EEB-F25EA6936687}" srcOrd="3" destOrd="0" parTransId="{0FE428D3-EE3C-4589-83AF-14030089810C}" sibTransId="{3625DAB7-E346-4773-A623-EE5A6CCAE1E3}"/>
    <dgm:cxn modelId="{B4D2E913-F17E-441A-8DBA-8C3756C069EF}" type="presOf" srcId="{18C5C5E6-C967-4432-8EEB-F25EA6936687}" destId="{CCAB650A-792E-44A6-A1B7-573A22EB4FC5}" srcOrd="0" destOrd="3" presId="urn:microsoft.com/office/officeart/2005/8/layout/vList5"/>
    <dgm:cxn modelId="{F8CC67C7-4E73-4600-9F25-93170F7BC5C3}" type="presOf" srcId="{802B62EC-E268-41C6-ADD2-5A90ABD0372F}" destId="{4DE60300-47C3-40F7-8148-B359BFABF57C}" srcOrd="0" destOrd="0" presId="urn:microsoft.com/office/officeart/2005/8/layout/vList5"/>
    <dgm:cxn modelId="{B4C466A0-9960-4419-92AD-8CBF7E857309}" type="presOf" srcId="{79D52CA9-CAC8-4E6D-B4D8-E8B77ED07A8A}" destId="{CCAB650A-792E-44A6-A1B7-573A22EB4FC5}" srcOrd="0" destOrd="4" presId="urn:microsoft.com/office/officeart/2005/8/layout/vList5"/>
    <dgm:cxn modelId="{1711F805-FD72-4B4E-88C0-F9820114364A}" srcId="{802B62EC-E268-41C6-ADD2-5A90ABD0372F}" destId="{87B6C047-7BE7-4F3E-A00F-2517817EDF0C}" srcOrd="1" destOrd="0" parTransId="{E9C7164D-FF39-4031-AB2A-9F4B72FC6D72}" sibTransId="{7158189D-1072-4EDA-9C99-7F3915D491EA}"/>
    <dgm:cxn modelId="{FA8D1086-4B8B-49D2-BF51-E10A994A80AB}" type="presOf" srcId="{87B6C047-7BE7-4F3E-A00F-2517817EDF0C}" destId="{CCAB650A-792E-44A6-A1B7-573A22EB4FC5}" srcOrd="0" destOrd="1" presId="urn:microsoft.com/office/officeart/2005/8/layout/vList5"/>
    <dgm:cxn modelId="{9C4D84A9-CAD3-407C-97DB-BC8980A70B97}" type="presParOf" srcId="{A127CD42-40E3-4FD0-A43A-0347E18C6824}" destId="{104B6A7E-F78B-4001-8290-5F41EB405FC3}" srcOrd="0" destOrd="0" presId="urn:microsoft.com/office/officeart/2005/8/layout/vList5"/>
    <dgm:cxn modelId="{30568157-452F-4CD0-83C6-F3BC435D234D}" type="presParOf" srcId="{104B6A7E-F78B-4001-8290-5F41EB405FC3}" destId="{4DE60300-47C3-40F7-8148-B359BFABF57C}" srcOrd="0" destOrd="0" presId="urn:microsoft.com/office/officeart/2005/8/layout/vList5"/>
    <dgm:cxn modelId="{89071413-3450-4EC0-B791-8C61AE75BFCB}" type="presParOf" srcId="{104B6A7E-F78B-4001-8290-5F41EB405FC3}" destId="{CCAB650A-792E-44A6-A1B7-573A22EB4F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66A182-8361-4D73-97B0-8EE13A93A8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4AFE5-AC6B-4F93-82B9-7DD02AA0894D}">
      <dgm:prSet phldrT="[Text]" custT="1"/>
      <dgm:spPr/>
      <dgm:t>
        <a:bodyPr/>
        <a:lstStyle/>
        <a:p>
          <a:r>
            <a:rPr lang="en-US" sz="1400" dirty="0" err="1" smtClean="0">
              <a:latin typeface="GHEA Grapalat" panose="02000506050000020003" pitchFamily="50" charset="0"/>
            </a:rPr>
            <a:t>Արտաքին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աջակցությամբ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իրականացվող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ծրագրերի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արդյունավետության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բարձրացում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2C723218-5CFE-4C83-B6D1-8AD342A9E43E}" type="parTrans" cxnId="{A64CE2CA-4417-41D9-8858-ED1A39458AE2}">
      <dgm:prSet/>
      <dgm:spPr/>
      <dgm:t>
        <a:bodyPr/>
        <a:lstStyle/>
        <a:p>
          <a:endParaRPr lang="en-US"/>
        </a:p>
      </dgm:t>
    </dgm:pt>
    <dgm:pt modelId="{1942656F-FB95-4858-A0E5-717353642B9A}" type="sibTrans" cxnId="{A64CE2CA-4417-41D9-8858-ED1A39458AE2}">
      <dgm:prSet/>
      <dgm:spPr/>
      <dgm:t>
        <a:bodyPr/>
        <a:lstStyle/>
        <a:p>
          <a:endParaRPr lang="en-US"/>
        </a:p>
      </dgm:t>
    </dgm:pt>
    <dgm:pt modelId="{2C13C921-F50E-4547-A664-ADD8BCF04044}">
      <dgm:prSet custT="1"/>
      <dgm:spPr/>
      <dgm:t>
        <a:bodyPr/>
        <a:lstStyle/>
        <a:p>
          <a:r>
            <a:rPr lang="hy-AM" sz="1300" dirty="0" smtClean="0">
              <a:latin typeface="GHEA Grapalat" panose="02000506050000020003" pitchFamily="50" charset="0"/>
            </a:rPr>
            <a:t> ՀՀ կառավա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րու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թյան 2002թ. հունվարի 18-ի N 48 որոշման 38-րդ կետին հա­մա­ձայն՝ ԾԻԳ-երի կողմից կատարվող ծախսերի նկատմամբ </a:t>
          </a:r>
          <a:r>
            <a:rPr lang="en-US" sz="1300" dirty="0" smtClean="0">
              <a:latin typeface="GHEA Grapalat" panose="02000506050000020003" pitchFamily="50" charset="0"/>
            </a:rPr>
            <a:t>2017 </a:t>
          </a:r>
          <a:r>
            <a:rPr lang="en-US" sz="1300" dirty="0" err="1" smtClean="0">
              <a:latin typeface="GHEA Grapalat" panose="02000506050000020003" pitchFamily="50" charset="0"/>
            </a:rPr>
            <a:t>թվականից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սկսած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ձեռքով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 իրականաց</a:t>
          </a:r>
          <a:r>
            <a:rPr lang="en-US" sz="1300" dirty="0" err="1" smtClean="0">
              <a:latin typeface="GHEA Grapalat" panose="02000506050000020003" pitchFamily="50" charset="0"/>
            </a:rPr>
            <a:t>վող</a:t>
          </a:r>
          <a:r>
            <a:rPr lang="hy-AM" sz="1300" dirty="0" smtClean="0">
              <a:latin typeface="GHEA Grapalat" panose="02000506050000020003" pitchFamily="50" charset="0"/>
            </a:rPr>
            <a:t> նախնա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կան հսկո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­ղության գոր­ծառույթ</a:t>
          </a:r>
          <a:r>
            <a:rPr lang="en-US" sz="1300" dirty="0" smtClean="0">
              <a:latin typeface="GHEA Grapalat" panose="02000506050000020003" pitchFamily="50" charset="0"/>
            </a:rPr>
            <a:t>ը </a:t>
          </a:r>
          <a:r>
            <a:rPr lang="en-US" sz="1300" dirty="0" err="1" smtClean="0">
              <a:latin typeface="GHEA Grapalat" panose="02000506050000020003" pitchFamily="50" charset="0"/>
            </a:rPr>
            <a:t>ավտո­մատացնելու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նպատակով պատրաստվել է ծրագրային ապահովման տեխ­նիկա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կան առաջադրանք, որի հիման վրա մշակվել է «Գանձապետարանի գոր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­ծառ­նական օր» և «CLIENT–TREASURY» հա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մակարգերում ներդր­ման ենթակա նոր ծրագրային մո­դուլ: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1A4E269A-0CC8-41D4-841E-CCBCC27FEF12}" type="parTrans" cxnId="{8F55D93B-928A-4889-9A47-F83CAA5D2566}">
      <dgm:prSet/>
      <dgm:spPr/>
      <dgm:t>
        <a:bodyPr/>
        <a:lstStyle/>
        <a:p>
          <a:endParaRPr lang="en-US"/>
        </a:p>
      </dgm:t>
    </dgm:pt>
    <dgm:pt modelId="{4902E3AE-EEE5-49BE-989F-C0B27E0B19B4}" type="sibTrans" cxnId="{8F55D93B-928A-4889-9A47-F83CAA5D2566}">
      <dgm:prSet/>
      <dgm:spPr/>
      <dgm:t>
        <a:bodyPr/>
        <a:lstStyle/>
        <a:p>
          <a:endParaRPr lang="en-US"/>
        </a:p>
      </dgm:t>
    </dgm:pt>
    <dgm:pt modelId="{0FA298C5-1881-4474-8E8D-0A194540EA7E}">
      <dgm:prSet custT="1"/>
      <dgm:spPr/>
      <dgm:t>
        <a:bodyPr anchor="ctr"/>
        <a:lstStyle/>
        <a:p>
          <a:pPr algn="just"/>
          <a:r>
            <a:rPr lang="hy-AM" sz="1300" dirty="0" smtClean="0">
              <a:latin typeface="GHEA Grapalat" panose="02000506050000020003" pitchFamily="50" charset="0"/>
            </a:rPr>
            <a:t>Մեկնարկել են «Ինտերակտիվ բյուջե» համակարգում պետական բյուջեի ծախսային մասից բացի նաև եկամտային և պակասուրդի ֆինանսավորման մասերը ներառվելու աշխատանքները.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F87D8A04-8FBD-4A0F-937F-DFA5B7D8757D}" type="sibTrans" cxnId="{105C836F-1E1E-498E-A5C4-CFF4C8559EB6}">
      <dgm:prSet/>
      <dgm:spPr/>
      <dgm:t>
        <a:bodyPr/>
        <a:lstStyle/>
        <a:p>
          <a:endParaRPr lang="en-US"/>
        </a:p>
      </dgm:t>
    </dgm:pt>
    <dgm:pt modelId="{1AE65260-7969-432E-8403-F6F266A8607D}" type="parTrans" cxnId="{105C836F-1E1E-498E-A5C4-CFF4C8559EB6}">
      <dgm:prSet/>
      <dgm:spPr/>
      <dgm:t>
        <a:bodyPr/>
        <a:lstStyle/>
        <a:p>
          <a:endParaRPr lang="en-US"/>
        </a:p>
      </dgm:t>
    </dgm:pt>
    <dgm:pt modelId="{30C13EF8-BFC0-4E68-9D0A-979E55CFE3D0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1400" dirty="0" smtClean="0">
              <a:latin typeface="GHEA Grapalat" panose="02000506050000020003" pitchFamily="50" charset="0"/>
            </a:rPr>
            <a:t>«Ինտերակտիվ բյուջե» համակարգի կատարելագործում</a:t>
          </a:r>
          <a:endParaRPr lang="en-US" sz="1400" dirty="0" smtClean="0">
            <a:latin typeface="GHEA Grapalat" panose="02000506050000020003" pitchFamily="50" charset="0"/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 err="1" smtClean="0">
            <a:latin typeface="GHEA Grapalat" panose="02000506050000020003" pitchFamily="50" charset="0"/>
          </a:endParaRPr>
        </a:p>
      </dgm:t>
    </dgm:pt>
    <dgm:pt modelId="{BE83C136-0861-4223-8386-CE9661D2A3A6}" type="parTrans" cxnId="{B55EEFF4-D8CB-4490-AEB2-F9590B8F8EB2}">
      <dgm:prSet/>
      <dgm:spPr/>
      <dgm:t>
        <a:bodyPr/>
        <a:lstStyle/>
        <a:p>
          <a:endParaRPr lang="en-US"/>
        </a:p>
      </dgm:t>
    </dgm:pt>
    <dgm:pt modelId="{AA0EEC32-EEEA-434F-8D62-623FFC01492E}" type="sibTrans" cxnId="{B55EEFF4-D8CB-4490-AEB2-F9590B8F8EB2}">
      <dgm:prSet/>
      <dgm:spPr/>
      <dgm:t>
        <a:bodyPr/>
        <a:lstStyle/>
        <a:p>
          <a:endParaRPr lang="en-US"/>
        </a:p>
      </dgm:t>
    </dgm:pt>
    <dgm:pt modelId="{07F75CB8-0B62-4CC8-BE4C-F95F6F3065D4}">
      <dgm:prSet custT="1"/>
      <dgm:spPr/>
      <dgm:t>
        <a:bodyPr/>
        <a:lstStyle/>
        <a:p>
          <a:endParaRPr lang="en-US" sz="1300" dirty="0" err="1" smtClean="0">
            <a:latin typeface="GHEA Grapalat" panose="02000506050000020003" pitchFamily="50" charset="0"/>
          </a:endParaRPr>
        </a:p>
      </dgm:t>
    </dgm:pt>
    <dgm:pt modelId="{2B841C0D-D44F-4B1A-A747-322DCA3EAD60}" type="parTrans" cxnId="{ED14C94D-7F43-48C0-BB6E-31CA142E3695}">
      <dgm:prSet/>
      <dgm:spPr/>
      <dgm:t>
        <a:bodyPr/>
        <a:lstStyle/>
        <a:p>
          <a:endParaRPr lang="en-US"/>
        </a:p>
      </dgm:t>
    </dgm:pt>
    <dgm:pt modelId="{E6B81BEF-C0EB-4EB3-A9AF-A689F230BCB0}" type="sibTrans" cxnId="{ED14C94D-7F43-48C0-BB6E-31CA142E3695}">
      <dgm:prSet/>
      <dgm:spPr/>
      <dgm:t>
        <a:bodyPr/>
        <a:lstStyle/>
        <a:p>
          <a:endParaRPr lang="en-US"/>
        </a:p>
      </dgm:t>
    </dgm:pt>
    <dgm:pt modelId="{A127CD42-40E3-4FD0-A43A-0347E18C6824}" type="pres">
      <dgm:prSet presAssocID="{FE66A182-8361-4D73-97B0-8EE13A93A8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B4491-F767-4D3A-83FF-836D0460B460}" type="pres">
      <dgm:prSet presAssocID="{30C13EF8-BFC0-4E68-9D0A-979E55CFE3D0}" presName="linNode" presStyleCnt="0"/>
      <dgm:spPr/>
    </dgm:pt>
    <dgm:pt modelId="{6A13C27D-23B0-4CEE-B2CF-4A5926891EC2}" type="pres">
      <dgm:prSet presAssocID="{30C13EF8-BFC0-4E68-9D0A-979E55CFE3D0}" presName="parentText" presStyleLbl="node1" presStyleIdx="0" presStyleCnt="2" custScaleX="60476" custScaleY="301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89A0F-A445-4CF5-9F72-42D83CF3DFB3}" type="pres">
      <dgm:prSet presAssocID="{30C13EF8-BFC0-4E68-9D0A-979E55CFE3D0}" presName="descendantText" presStyleLbl="alignAccFollowNode1" presStyleIdx="0" presStyleCnt="2" custScaleX="121567" custScaleY="29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A4D8A-75B1-4B98-9195-4434DBFBF385}" type="pres">
      <dgm:prSet presAssocID="{AA0EEC32-EEEA-434F-8D62-623FFC01492E}" presName="sp" presStyleCnt="0"/>
      <dgm:spPr/>
    </dgm:pt>
    <dgm:pt modelId="{0676CC63-D45A-43D5-97F4-5DA8D90C8307}" type="pres">
      <dgm:prSet presAssocID="{9074AFE5-AC6B-4F93-82B9-7DD02AA0894D}" presName="linNode" presStyleCnt="0"/>
      <dgm:spPr/>
    </dgm:pt>
    <dgm:pt modelId="{C7D2D78F-E269-4A5B-A330-DA8FCCEA1B6D}" type="pres">
      <dgm:prSet presAssocID="{9074AFE5-AC6B-4F93-82B9-7DD02AA0894D}" presName="parentText" presStyleLbl="node1" presStyleIdx="1" presStyleCnt="2" custScaleX="61511" custScaleY="31388" custLinFactNeighborX="599" custLinFactNeighborY="-10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2091B-2FDB-4456-A0E9-19E097D54862}" type="pres">
      <dgm:prSet presAssocID="{9074AFE5-AC6B-4F93-82B9-7DD02AA0894D}" presName="descendantText" presStyleLbl="alignAccFollowNode1" presStyleIdx="1" presStyleCnt="2" custScaleX="126000" custScaleY="27323" custLinFactNeighborX="45" custLinFactNeighborY="-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2AE171-5D7C-4756-AE1E-E6B45E47B56A}" type="presOf" srcId="{9074AFE5-AC6B-4F93-82B9-7DD02AA0894D}" destId="{C7D2D78F-E269-4A5B-A330-DA8FCCEA1B6D}" srcOrd="0" destOrd="0" presId="urn:microsoft.com/office/officeart/2005/8/layout/vList5"/>
    <dgm:cxn modelId="{105C836F-1E1E-498E-A5C4-CFF4C8559EB6}" srcId="{30C13EF8-BFC0-4E68-9D0A-979E55CFE3D0}" destId="{0FA298C5-1881-4474-8E8D-0A194540EA7E}" srcOrd="0" destOrd="0" parTransId="{1AE65260-7969-432E-8403-F6F266A8607D}" sibTransId="{F87D8A04-8FBD-4A0F-937F-DFA5B7D8757D}"/>
    <dgm:cxn modelId="{4F9EEF8E-4D3E-473A-AE1C-BCCF4A9C5761}" type="presOf" srcId="{07F75CB8-0B62-4CC8-BE4C-F95F6F3065D4}" destId="{63589A0F-A445-4CF5-9F72-42D83CF3DFB3}" srcOrd="0" destOrd="1" presId="urn:microsoft.com/office/officeart/2005/8/layout/vList5"/>
    <dgm:cxn modelId="{ED14C94D-7F43-48C0-BB6E-31CA142E3695}" srcId="{30C13EF8-BFC0-4E68-9D0A-979E55CFE3D0}" destId="{07F75CB8-0B62-4CC8-BE4C-F95F6F3065D4}" srcOrd="1" destOrd="0" parTransId="{2B841C0D-D44F-4B1A-A747-322DCA3EAD60}" sibTransId="{E6B81BEF-C0EB-4EB3-A9AF-A689F230BCB0}"/>
    <dgm:cxn modelId="{EE0917D0-3DDE-4FD7-A064-CD01D54E34AB}" type="presOf" srcId="{FE66A182-8361-4D73-97B0-8EE13A93A8AA}" destId="{A127CD42-40E3-4FD0-A43A-0347E18C6824}" srcOrd="0" destOrd="0" presId="urn:microsoft.com/office/officeart/2005/8/layout/vList5"/>
    <dgm:cxn modelId="{A64CE2CA-4417-41D9-8858-ED1A39458AE2}" srcId="{FE66A182-8361-4D73-97B0-8EE13A93A8AA}" destId="{9074AFE5-AC6B-4F93-82B9-7DD02AA0894D}" srcOrd="1" destOrd="0" parTransId="{2C723218-5CFE-4C83-B6D1-8AD342A9E43E}" sibTransId="{1942656F-FB95-4858-A0E5-717353642B9A}"/>
    <dgm:cxn modelId="{8F55D93B-928A-4889-9A47-F83CAA5D2566}" srcId="{9074AFE5-AC6B-4F93-82B9-7DD02AA0894D}" destId="{2C13C921-F50E-4547-A664-ADD8BCF04044}" srcOrd="0" destOrd="0" parTransId="{1A4E269A-0CC8-41D4-841E-CCBCC27FEF12}" sibTransId="{4902E3AE-EEE5-49BE-989F-C0B27E0B19B4}"/>
    <dgm:cxn modelId="{58AC216B-1E12-48DA-B47C-B25D64F10F01}" type="presOf" srcId="{2C13C921-F50E-4547-A664-ADD8BCF04044}" destId="{A1D2091B-2FDB-4456-A0E9-19E097D54862}" srcOrd="0" destOrd="0" presId="urn:microsoft.com/office/officeart/2005/8/layout/vList5"/>
    <dgm:cxn modelId="{F3DD682E-1EC7-4C1C-8DE7-AD9A762D9AC7}" type="presOf" srcId="{30C13EF8-BFC0-4E68-9D0A-979E55CFE3D0}" destId="{6A13C27D-23B0-4CEE-B2CF-4A5926891EC2}" srcOrd="0" destOrd="0" presId="urn:microsoft.com/office/officeart/2005/8/layout/vList5"/>
    <dgm:cxn modelId="{B55EEFF4-D8CB-4490-AEB2-F9590B8F8EB2}" srcId="{FE66A182-8361-4D73-97B0-8EE13A93A8AA}" destId="{30C13EF8-BFC0-4E68-9D0A-979E55CFE3D0}" srcOrd="0" destOrd="0" parTransId="{BE83C136-0861-4223-8386-CE9661D2A3A6}" sibTransId="{AA0EEC32-EEEA-434F-8D62-623FFC01492E}"/>
    <dgm:cxn modelId="{D8D849BA-E257-4AE6-BC70-8028C0A9B5BA}" type="presOf" srcId="{0FA298C5-1881-4474-8E8D-0A194540EA7E}" destId="{63589A0F-A445-4CF5-9F72-42D83CF3DFB3}" srcOrd="0" destOrd="0" presId="urn:microsoft.com/office/officeart/2005/8/layout/vList5"/>
    <dgm:cxn modelId="{8CD62549-0998-4D61-9E93-3EC2D73B252E}" type="presParOf" srcId="{A127CD42-40E3-4FD0-A43A-0347E18C6824}" destId="{4B4B4491-F767-4D3A-83FF-836D0460B460}" srcOrd="0" destOrd="0" presId="urn:microsoft.com/office/officeart/2005/8/layout/vList5"/>
    <dgm:cxn modelId="{FB30A3BB-3781-43F3-9897-3D727898E165}" type="presParOf" srcId="{4B4B4491-F767-4D3A-83FF-836D0460B460}" destId="{6A13C27D-23B0-4CEE-B2CF-4A5926891EC2}" srcOrd="0" destOrd="0" presId="urn:microsoft.com/office/officeart/2005/8/layout/vList5"/>
    <dgm:cxn modelId="{04B163F5-1461-4286-BF15-18685688E8A7}" type="presParOf" srcId="{4B4B4491-F767-4D3A-83FF-836D0460B460}" destId="{63589A0F-A445-4CF5-9F72-42D83CF3DFB3}" srcOrd="1" destOrd="0" presId="urn:microsoft.com/office/officeart/2005/8/layout/vList5"/>
    <dgm:cxn modelId="{EE3E7D4F-442B-43CD-BC58-5E2E008A7196}" type="presParOf" srcId="{A127CD42-40E3-4FD0-A43A-0347E18C6824}" destId="{F50A4D8A-75B1-4B98-9195-4434DBFBF385}" srcOrd="1" destOrd="0" presId="urn:microsoft.com/office/officeart/2005/8/layout/vList5"/>
    <dgm:cxn modelId="{0D9E8CFB-5C90-4D94-80E6-611EB32B6616}" type="presParOf" srcId="{A127CD42-40E3-4FD0-A43A-0347E18C6824}" destId="{0676CC63-D45A-43D5-97F4-5DA8D90C8307}" srcOrd="2" destOrd="0" presId="urn:microsoft.com/office/officeart/2005/8/layout/vList5"/>
    <dgm:cxn modelId="{894B79DE-431E-45F9-97A5-085A107AA396}" type="presParOf" srcId="{0676CC63-D45A-43D5-97F4-5DA8D90C8307}" destId="{C7D2D78F-E269-4A5B-A330-DA8FCCEA1B6D}" srcOrd="0" destOrd="0" presId="urn:microsoft.com/office/officeart/2005/8/layout/vList5"/>
    <dgm:cxn modelId="{1AE199B6-9280-4862-8D5F-CDBF96A21FAC}" type="presParOf" srcId="{0676CC63-D45A-43D5-97F4-5DA8D90C8307}" destId="{A1D2091B-2FDB-4456-A0E9-19E097D548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D1D9D0-FBD8-4318-A3ED-10372573FD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8B3E0FA9-C6A8-4770-A693-ECF0DB6C9DA5}">
      <dgm:prSet phldrT="[Text]" custT="1"/>
      <dgm:spPr/>
      <dgm:t>
        <a:bodyPr/>
        <a:lstStyle/>
        <a:p>
          <a:r>
            <a:rPr lang="en-US" sz="1400" dirty="0" smtClean="0">
              <a:latin typeface="GHEA Grapalat" panose="02000506050000020003" pitchFamily="50" charset="0"/>
            </a:rPr>
            <a:t>Դրամի </a:t>
          </a:r>
          <a:r>
            <a:rPr lang="en-US" sz="1400" dirty="0" err="1" smtClean="0">
              <a:latin typeface="GHEA Grapalat" panose="02000506050000020003" pitchFamily="50" charset="0"/>
            </a:rPr>
            <a:t>դիմաց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առավելագույն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արժեքի</a:t>
          </a:r>
          <a:r>
            <a:rPr lang="en-US" sz="1400" dirty="0" smtClean="0">
              <a:latin typeface="GHEA Grapalat" panose="02000506050000020003" pitchFamily="50" charset="0"/>
            </a:rPr>
            <a:t> </a:t>
          </a:r>
          <a:r>
            <a:rPr lang="en-US" sz="1400" dirty="0" err="1" smtClean="0">
              <a:latin typeface="GHEA Grapalat" panose="02000506050000020003" pitchFamily="50" charset="0"/>
            </a:rPr>
            <a:t>ստացում</a:t>
          </a:r>
          <a:endParaRPr lang="en-US" sz="1400" b="0" dirty="0">
            <a:latin typeface="GHEA Grapalat" panose="02000506050000020003" pitchFamily="50" charset="0"/>
          </a:endParaRPr>
        </a:p>
      </dgm:t>
    </dgm:pt>
    <dgm:pt modelId="{A373536A-6CF7-4753-B9F6-17ACC35BC677}" type="parTrans" cxnId="{FD006452-9AE1-45F9-808D-CCC95D6720B3}">
      <dgm:prSet/>
      <dgm:spPr/>
      <dgm:t>
        <a:bodyPr/>
        <a:lstStyle/>
        <a:p>
          <a:endParaRPr lang="en-US"/>
        </a:p>
      </dgm:t>
    </dgm:pt>
    <dgm:pt modelId="{5BE5E855-FB29-4D88-92C8-C37164AAE72F}" type="sibTrans" cxnId="{FD006452-9AE1-45F9-808D-CCC95D6720B3}">
      <dgm:prSet/>
      <dgm:spPr/>
      <dgm:t>
        <a:bodyPr/>
        <a:lstStyle/>
        <a:p>
          <a:endParaRPr lang="en-US"/>
        </a:p>
      </dgm:t>
    </dgm:pt>
    <dgm:pt modelId="{69BC8A2E-758F-43D1-9C15-8E4F863D429F}">
      <dgm:prSet phldrT="[Text]" custT="1"/>
      <dgm:spPr/>
      <dgm:t>
        <a:bodyPr anchor="ctr"/>
        <a:lstStyle/>
        <a:p>
          <a:r>
            <a:rPr lang="en-US" sz="1300" dirty="0" err="1" smtClean="0">
              <a:latin typeface="GHEA Grapalat" panose="02000506050000020003" pitchFamily="50" charset="0"/>
            </a:rPr>
            <a:t>Կազմակերպել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ՀՀ 2019 թվա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կանի պետական բյուջեի նախա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գծ</a:t>
          </a:r>
          <a:r>
            <a:rPr lang="en-US" sz="1300" dirty="0" smtClean="0">
              <a:latin typeface="GHEA Grapalat" panose="02000506050000020003" pitchFamily="50" charset="0"/>
            </a:rPr>
            <a:t>ի </a:t>
          </a:r>
          <a:r>
            <a:rPr lang="en-US" sz="1300" dirty="0" err="1" smtClean="0">
              <a:latin typeface="GHEA Grapalat" panose="02000506050000020003" pitchFamily="50" charset="0"/>
            </a:rPr>
            <a:t>մշակումն</a:t>
          </a:r>
          <a:r>
            <a:rPr lang="hy-AM" sz="1300" dirty="0" smtClean="0">
              <a:latin typeface="GHEA Grapalat" panose="02000506050000020003" pitchFamily="50" charset="0"/>
            </a:rPr>
            <a:t> ծրագրա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յին բյուջետավոր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ման ձևաչա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փով.</a:t>
          </a:r>
          <a:endParaRPr lang="en-US" sz="1300" b="0" dirty="0">
            <a:latin typeface="GHEA Grapalat" panose="02000506050000020003" pitchFamily="50" charset="0"/>
          </a:endParaRPr>
        </a:p>
      </dgm:t>
    </dgm:pt>
    <dgm:pt modelId="{F4E586AB-EB47-410E-A23D-45CD63ABBFEA}" type="parTrans" cxnId="{80D37DA0-F5D7-458B-BD41-DEC081CEE269}">
      <dgm:prSet/>
      <dgm:spPr/>
      <dgm:t>
        <a:bodyPr/>
        <a:lstStyle/>
        <a:p>
          <a:endParaRPr lang="en-US"/>
        </a:p>
      </dgm:t>
    </dgm:pt>
    <dgm:pt modelId="{9B93E579-41C5-44D0-BE35-DF29D8EF3582}" type="sibTrans" cxnId="{80D37DA0-F5D7-458B-BD41-DEC081CEE269}">
      <dgm:prSet/>
      <dgm:spPr/>
      <dgm:t>
        <a:bodyPr/>
        <a:lstStyle/>
        <a:p>
          <a:endParaRPr lang="en-US"/>
        </a:p>
      </dgm:t>
    </dgm:pt>
    <dgm:pt modelId="{C7C3EF00-A51C-4005-ADD3-2E5E34879DE7}">
      <dgm:prSet custT="1"/>
      <dgm:spPr/>
      <dgm:t>
        <a:bodyPr anchor="ctr"/>
        <a:lstStyle/>
        <a:p>
          <a:r>
            <a:rPr lang="hy-AM" sz="1300" dirty="0" smtClean="0">
              <a:latin typeface="GHEA Grapalat" panose="02000506050000020003" pitchFamily="50" charset="0"/>
            </a:rPr>
            <a:t>Ավտո­մա­տաց­ված համակարգի մշա­կում և ներդրում ըստ փուլերի</a:t>
          </a:r>
          <a:r>
            <a:rPr lang="en-US" sz="1300" dirty="0" smtClean="0">
              <a:latin typeface="GHEA Grapalat" panose="02000506050000020003" pitchFamily="50" charset="0"/>
            </a:rPr>
            <a:t>`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685F8654-7AA7-49F6-BBDF-E767260D0480}" type="parTrans" cxnId="{CBC8C766-5B6D-4149-A0A8-CEAE70C818E5}">
      <dgm:prSet/>
      <dgm:spPr/>
      <dgm:t>
        <a:bodyPr/>
        <a:lstStyle/>
        <a:p>
          <a:endParaRPr lang="en-US"/>
        </a:p>
      </dgm:t>
    </dgm:pt>
    <dgm:pt modelId="{60CB37BB-9425-43CC-B314-B53A879B192C}" type="sibTrans" cxnId="{CBC8C766-5B6D-4149-A0A8-CEAE70C818E5}">
      <dgm:prSet/>
      <dgm:spPr/>
      <dgm:t>
        <a:bodyPr/>
        <a:lstStyle/>
        <a:p>
          <a:endParaRPr lang="en-US"/>
        </a:p>
      </dgm:t>
    </dgm:pt>
    <dgm:pt modelId="{473D23DF-8FB7-41C9-8681-183F0648B118}">
      <dgm:prSet custT="1"/>
      <dgm:spPr/>
      <dgm:t>
        <a:bodyPr anchor="ctr"/>
        <a:lstStyle/>
        <a:p>
          <a:r>
            <a:rPr lang="hy-AM" sz="1300" dirty="0" smtClean="0">
              <a:latin typeface="GHEA Grapalat" panose="02000506050000020003" pitchFamily="50" charset="0"/>
            </a:rPr>
            <a:t>Բյուջետային ծրագրերի ծախսերի կազմման </a:t>
          </a:r>
          <a:r>
            <a:rPr lang="en-US" sz="1300" dirty="0" err="1" smtClean="0">
              <a:latin typeface="GHEA Grapalat" panose="02000506050000020003" pitchFamily="50" charset="0"/>
            </a:rPr>
            <a:t>բիզնես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գործընթացների </a:t>
          </a:r>
          <a:r>
            <a:rPr lang="en-US" sz="1300" dirty="0" err="1" smtClean="0">
              <a:latin typeface="GHEA Grapalat" panose="02000506050000020003" pitchFamily="50" charset="0"/>
            </a:rPr>
            <a:t>գնահատում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1F605D3C-8163-4AD1-9AAA-AE30EC559FCD}" type="parTrans" cxnId="{5F6BBA58-7D9D-4821-BCF0-9DDA7BF8B957}">
      <dgm:prSet/>
      <dgm:spPr/>
      <dgm:t>
        <a:bodyPr/>
        <a:lstStyle/>
        <a:p>
          <a:endParaRPr lang="en-US"/>
        </a:p>
      </dgm:t>
    </dgm:pt>
    <dgm:pt modelId="{67156A40-6C91-49F8-B01C-00070AAF7765}" type="sibTrans" cxnId="{5F6BBA58-7D9D-4821-BCF0-9DDA7BF8B957}">
      <dgm:prSet/>
      <dgm:spPr/>
      <dgm:t>
        <a:bodyPr/>
        <a:lstStyle/>
        <a:p>
          <a:endParaRPr lang="en-US"/>
        </a:p>
      </dgm:t>
    </dgm:pt>
    <dgm:pt modelId="{16DC7876-F62D-4075-9B72-2596A4542661}">
      <dgm:prSet custT="1"/>
      <dgm:spPr/>
      <dgm:t>
        <a:bodyPr anchor="ctr"/>
        <a:lstStyle/>
        <a:p>
          <a:r>
            <a:rPr lang="en-US" sz="1300" dirty="0" smtClean="0">
              <a:latin typeface="GHEA Grapalat" panose="02000506050000020003" pitchFamily="50" charset="0"/>
            </a:rPr>
            <a:t>Ա</a:t>
          </a:r>
          <a:r>
            <a:rPr lang="hy-AM" sz="1300" dirty="0" smtClean="0">
              <a:latin typeface="GHEA Grapalat" panose="02000506050000020003" pitchFamily="50" charset="0"/>
            </a:rPr>
            <a:t>վտոմատացված համակարգի </a:t>
          </a:r>
          <a:r>
            <a:rPr lang="en-US" sz="1300" dirty="0" err="1" smtClean="0">
              <a:latin typeface="GHEA Grapalat" panose="02000506050000020003" pitchFamily="50" charset="0"/>
            </a:rPr>
            <a:t>տրամաբանական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կառուցվածքի</a:t>
          </a:r>
          <a:r>
            <a:rPr lang="en-US" sz="1300" dirty="0" smtClean="0">
              <a:latin typeface="GHEA Grapalat" panose="02000506050000020003" pitchFamily="50" charset="0"/>
            </a:rPr>
            <a:t> և </a:t>
          </a:r>
          <a:r>
            <a:rPr lang="en-US" sz="1300" dirty="0" err="1" smtClean="0">
              <a:latin typeface="GHEA Grapalat" panose="02000506050000020003" pitchFamily="50" charset="0"/>
            </a:rPr>
            <a:t>ճարտարապետության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որոշակիացում</a:t>
          </a:r>
          <a:r>
            <a:rPr lang="en-US" sz="1300" dirty="0" smtClean="0">
              <a:latin typeface="GHEA Grapalat" panose="02000506050000020003" pitchFamily="50" charset="0"/>
            </a:rPr>
            <a:t>,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34B09CAB-7130-49BA-8658-0D28B86381AE}" type="parTrans" cxnId="{5A2A09E7-DD37-4E93-8E69-00700FC14697}">
      <dgm:prSet/>
      <dgm:spPr/>
      <dgm:t>
        <a:bodyPr/>
        <a:lstStyle/>
        <a:p>
          <a:endParaRPr lang="en-US"/>
        </a:p>
      </dgm:t>
    </dgm:pt>
    <dgm:pt modelId="{6457A34E-1888-4209-A71E-E762BAF3442E}" type="sibTrans" cxnId="{5A2A09E7-DD37-4E93-8E69-00700FC14697}">
      <dgm:prSet/>
      <dgm:spPr/>
      <dgm:t>
        <a:bodyPr/>
        <a:lstStyle/>
        <a:p>
          <a:endParaRPr lang="en-US"/>
        </a:p>
      </dgm:t>
    </dgm:pt>
    <dgm:pt modelId="{2AD515A5-C12E-4861-85B3-111D8AAE1C6D}">
      <dgm:prSet custT="1"/>
      <dgm:spPr/>
      <dgm:t>
        <a:bodyPr anchor="ctr"/>
        <a:lstStyle/>
        <a:p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մշակում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50D0F74E-D2CA-4A49-9204-4DFEF92792B3}" type="parTrans" cxnId="{C34FE1AB-9788-4270-A6BD-6EB584BCF739}">
      <dgm:prSet/>
      <dgm:spPr/>
      <dgm:t>
        <a:bodyPr/>
        <a:lstStyle/>
        <a:p>
          <a:endParaRPr lang="en-US"/>
        </a:p>
      </dgm:t>
    </dgm:pt>
    <dgm:pt modelId="{F97965D7-4227-4DAF-94D9-66BE9D4882C0}" type="sibTrans" cxnId="{C34FE1AB-9788-4270-A6BD-6EB584BCF739}">
      <dgm:prSet/>
      <dgm:spPr/>
      <dgm:t>
        <a:bodyPr/>
        <a:lstStyle/>
        <a:p>
          <a:endParaRPr lang="en-US"/>
        </a:p>
      </dgm:t>
    </dgm:pt>
    <dgm:pt modelId="{A5B516AD-D50F-44E3-AF3D-AFA266BFE80A}">
      <dgm:prSet custT="1"/>
      <dgm:spPr/>
      <dgm:t>
        <a:bodyPr anchor="ctr"/>
        <a:lstStyle/>
        <a:p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օգտագործողի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ձեռնարկի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մշակում</a:t>
          </a:r>
          <a:r>
            <a:rPr lang="en-US" sz="1300" dirty="0" smtClean="0">
              <a:latin typeface="GHEA Grapalat" panose="02000506050000020003" pitchFamily="50" charset="0"/>
            </a:rPr>
            <a:t> և </a:t>
          </a:r>
          <a:r>
            <a:rPr lang="en-US" sz="1300" dirty="0" err="1" smtClean="0">
              <a:latin typeface="GHEA Grapalat" panose="02000506050000020003" pitchFamily="50" charset="0"/>
            </a:rPr>
            <a:t>ուսուցանողների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ուսուցում</a:t>
          </a:r>
          <a:r>
            <a:rPr lang="en-US" sz="1300" dirty="0" smtClean="0">
              <a:latin typeface="GHEA Grapalat" panose="02000506050000020003" pitchFamily="50" charset="0"/>
            </a:rPr>
            <a:t>. 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02CB85BD-99C3-43CB-90C7-B64408506A1F}" type="parTrans" cxnId="{4A383C8B-1180-400D-8E46-38FFE11B464B}">
      <dgm:prSet/>
      <dgm:spPr/>
      <dgm:t>
        <a:bodyPr/>
        <a:lstStyle/>
        <a:p>
          <a:endParaRPr lang="en-US"/>
        </a:p>
      </dgm:t>
    </dgm:pt>
    <dgm:pt modelId="{3970E6B8-2BD3-473B-AAA1-B69B8A754A98}" type="sibTrans" cxnId="{4A383C8B-1180-400D-8E46-38FFE11B464B}">
      <dgm:prSet/>
      <dgm:spPr/>
      <dgm:t>
        <a:bodyPr/>
        <a:lstStyle/>
        <a:p>
          <a:endParaRPr lang="en-US"/>
        </a:p>
      </dgm:t>
    </dgm:pt>
    <dgm:pt modelId="{19FA457A-2686-4B0F-BB03-2F63C8FD9093}">
      <dgm:prSet custT="1"/>
      <dgm:spPr/>
      <dgm:t>
        <a:bodyPr anchor="ctr"/>
        <a:lstStyle/>
        <a:p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ներդրում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CE584A5E-2992-4F13-AA91-36162D6146F3}" type="parTrans" cxnId="{6202124A-87F6-4CC8-8907-E33F4E6E96E7}">
      <dgm:prSet/>
      <dgm:spPr/>
      <dgm:t>
        <a:bodyPr/>
        <a:lstStyle/>
        <a:p>
          <a:endParaRPr lang="en-US"/>
        </a:p>
      </dgm:t>
    </dgm:pt>
    <dgm:pt modelId="{F407B51F-4A54-400E-BC21-0E2A26D28E35}" type="sibTrans" cxnId="{6202124A-87F6-4CC8-8907-E33F4E6E96E7}">
      <dgm:prSet/>
      <dgm:spPr/>
      <dgm:t>
        <a:bodyPr/>
        <a:lstStyle/>
        <a:p>
          <a:endParaRPr lang="en-US"/>
        </a:p>
      </dgm:t>
    </dgm:pt>
    <dgm:pt modelId="{2ACDBA26-A42D-4B64-B053-3F55251C0251}">
      <dgm:prSet custT="1"/>
      <dgm:spPr/>
      <dgm:t>
        <a:bodyPr anchor="ctr"/>
        <a:lstStyle/>
        <a:p>
          <a:r>
            <a:rPr lang="en-US" sz="13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թեստավո</a:t>
          </a:r>
          <a:r>
            <a:rPr lang="en-US" sz="1300" dirty="0" smtClean="0">
              <a:latin typeface="GHEA Grapalat" panose="02000506050000020003" pitchFamily="50" charset="0"/>
            </a:rPr>
            <a:t>­</a:t>
          </a:r>
          <a:r>
            <a:rPr lang="hy-AM" sz="1300" dirty="0" smtClean="0">
              <a:latin typeface="GHEA Grapalat" panose="02000506050000020003" pitchFamily="50" charset="0"/>
            </a:rPr>
            <a:t>րում</a:t>
          </a:r>
          <a:r>
            <a:rPr lang="en-US" sz="1300" dirty="0" smtClean="0">
              <a:latin typeface="GHEA Grapalat" panose="02000506050000020003" pitchFamily="50" charset="0"/>
            </a:rPr>
            <a:t>, </a:t>
          </a:r>
          <a:r>
            <a:rPr lang="en-US" sz="1300" dirty="0" err="1" smtClean="0">
              <a:latin typeface="GHEA Grapalat" panose="02000506050000020003" pitchFamily="50" charset="0"/>
            </a:rPr>
            <a:t>թերությունների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վերհանում</a:t>
          </a:r>
          <a:r>
            <a:rPr lang="en-US" sz="1300" dirty="0" smtClean="0">
              <a:latin typeface="GHEA Grapalat" panose="02000506050000020003" pitchFamily="50" charset="0"/>
            </a:rPr>
            <a:t> և </a:t>
          </a:r>
          <a:r>
            <a:rPr lang="en-US" sz="1300" dirty="0" err="1" smtClean="0">
              <a:latin typeface="GHEA Grapalat" panose="02000506050000020003" pitchFamily="50" charset="0"/>
            </a:rPr>
            <a:t>շտկում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07256378-B7BF-4B71-B0A3-651AF4C3BA64}" type="parTrans" cxnId="{870DA38F-278B-48E0-A990-B0741F0DE2E8}">
      <dgm:prSet/>
      <dgm:spPr/>
      <dgm:t>
        <a:bodyPr/>
        <a:lstStyle/>
        <a:p>
          <a:endParaRPr lang="en-US"/>
        </a:p>
      </dgm:t>
    </dgm:pt>
    <dgm:pt modelId="{3D3B4455-6F88-427A-921D-AB8A0A6959C1}" type="sibTrans" cxnId="{870DA38F-278B-48E0-A990-B0741F0DE2E8}">
      <dgm:prSet/>
      <dgm:spPr/>
      <dgm:t>
        <a:bodyPr/>
        <a:lstStyle/>
        <a:p>
          <a:endParaRPr lang="en-US"/>
        </a:p>
      </dgm:t>
    </dgm:pt>
    <dgm:pt modelId="{EB3DFB69-5A7B-4AAD-B131-21259372325F}">
      <dgm:prSet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Բյուջետավորման գործընթացի կազմակերպման կատարելագործում</a:t>
          </a:r>
          <a:endParaRPr lang="en-US" sz="1400" dirty="0" smtClean="0">
            <a:latin typeface="GHEA Grapalat" panose="02000506050000020003" pitchFamily="50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dirty="0" smtClean="0">
            <a:latin typeface="GHEA Grapalat" panose="02000506050000020003" pitchFamily="50" charset="0"/>
          </a:endParaRPr>
        </a:p>
      </dgm:t>
    </dgm:pt>
    <dgm:pt modelId="{9D8414E7-747A-4F54-803C-382EA23A326F}" type="parTrans" cxnId="{A82E65A7-20EB-4FB8-9CB9-65ABEAAA3831}">
      <dgm:prSet/>
      <dgm:spPr/>
      <dgm:t>
        <a:bodyPr/>
        <a:lstStyle/>
        <a:p>
          <a:endParaRPr lang="en-US"/>
        </a:p>
      </dgm:t>
    </dgm:pt>
    <dgm:pt modelId="{416C7827-4C21-4205-8581-19C364457719}" type="sibTrans" cxnId="{A82E65A7-20EB-4FB8-9CB9-65ABEAAA3831}">
      <dgm:prSet/>
      <dgm:spPr/>
      <dgm:t>
        <a:bodyPr/>
        <a:lstStyle/>
        <a:p>
          <a:endParaRPr lang="en-US"/>
        </a:p>
      </dgm:t>
    </dgm:pt>
    <dgm:pt modelId="{048A539A-7420-4DB6-B443-103E4034053F}" type="pres">
      <dgm:prSet presAssocID="{7DD1D9D0-FBD8-4318-A3ED-10372573FD68}" presName="Name0" presStyleCnt="0">
        <dgm:presLayoutVars>
          <dgm:dir/>
          <dgm:animLvl val="lvl"/>
          <dgm:resizeHandles/>
        </dgm:presLayoutVars>
      </dgm:prSet>
      <dgm:spPr/>
    </dgm:pt>
    <dgm:pt modelId="{92D4389D-8C21-4807-96AA-01208A472401}" type="pres">
      <dgm:prSet presAssocID="{8B3E0FA9-C6A8-4770-A693-ECF0DB6C9DA5}" presName="linNode" presStyleCnt="0"/>
      <dgm:spPr/>
    </dgm:pt>
    <dgm:pt modelId="{5BFEFC23-F691-4C83-98E9-41204111D33A}" type="pres">
      <dgm:prSet presAssocID="{8B3E0FA9-C6A8-4770-A693-ECF0DB6C9DA5}" presName="parentShp" presStyleLbl="node1" presStyleIdx="0" presStyleCnt="2" custScaleX="55281" custScaleY="91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256BD-B78A-4046-8BFA-8F282AA3F753}" type="pres">
      <dgm:prSet presAssocID="{8B3E0FA9-C6A8-4770-A693-ECF0DB6C9DA5}" presName="childShp" presStyleLbl="bgAccFollowNode1" presStyleIdx="0" presStyleCnt="2" custScaleX="129883" custScaleY="59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27D6E-7B54-406D-AEC1-A9D2C17D5BFD}" type="pres">
      <dgm:prSet presAssocID="{5BE5E855-FB29-4D88-92C8-C37164AAE72F}" presName="spacing" presStyleCnt="0"/>
      <dgm:spPr/>
    </dgm:pt>
    <dgm:pt modelId="{C4446DEC-D5E9-44C6-9F85-F4EFD9BB39F3}" type="pres">
      <dgm:prSet presAssocID="{EB3DFB69-5A7B-4AAD-B131-21259372325F}" presName="linNode" presStyleCnt="0"/>
      <dgm:spPr/>
    </dgm:pt>
    <dgm:pt modelId="{24096909-2FD7-42F8-B2A3-B4295EB31EFA}" type="pres">
      <dgm:prSet presAssocID="{EB3DFB69-5A7B-4AAD-B131-21259372325F}" presName="parentShp" presStyleLbl="node1" presStyleIdx="1" presStyleCnt="2" custScaleX="58492" custLinFactNeighborX="-13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1A304-31A9-4AF7-ACD6-BA99B03E64C8}" type="pres">
      <dgm:prSet presAssocID="{EB3DFB69-5A7B-4AAD-B131-21259372325F}" presName="childShp" presStyleLbl="bgAccFollowNode1" presStyleIdx="1" presStyleCnt="2" custScaleX="124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E26FEA-FF3E-4540-A0F3-B2275504A59A}" type="presOf" srcId="{69BC8A2E-758F-43D1-9C15-8E4F863D429F}" destId="{7E6256BD-B78A-4046-8BFA-8F282AA3F753}" srcOrd="0" destOrd="0" presId="urn:microsoft.com/office/officeart/2005/8/layout/vList6"/>
    <dgm:cxn modelId="{007588C1-8547-4BEB-BD7B-B0B5AB524AF7}" type="presOf" srcId="{16DC7876-F62D-4075-9B72-2596A4542661}" destId="{2571A304-31A9-4AF7-ACD6-BA99B03E64C8}" srcOrd="0" destOrd="2" presId="urn:microsoft.com/office/officeart/2005/8/layout/vList6"/>
    <dgm:cxn modelId="{5A2A09E7-DD37-4E93-8E69-00700FC14697}" srcId="{C7C3EF00-A51C-4005-ADD3-2E5E34879DE7}" destId="{16DC7876-F62D-4075-9B72-2596A4542661}" srcOrd="1" destOrd="0" parTransId="{34B09CAB-7130-49BA-8658-0D28B86381AE}" sibTransId="{6457A34E-1888-4209-A71E-E762BAF3442E}"/>
    <dgm:cxn modelId="{E12E1D84-A1A5-4BEF-8EAC-ED1BACEACD3B}" type="presOf" srcId="{EB3DFB69-5A7B-4AAD-B131-21259372325F}" destId="{24096909-2FD7-42F8-B2A3-B4295EB31EFA}" srcOrd="0" destOrd="0" presId="urn:microsoft.com/office/officeart/2005/8/layout/vList6"/>
    <dgm:cxn modelId="{FD006452-9AE1-45F9-808D-CCC95D6720B3}" srcId="{7DD1D9D0-FBD8-4318-A3ED-10372573FD68}" destId="{8B3E0FA9-C6A8-4770-A693-ECF0DB6C9DA5}" srcOrd="0" destOrd="0" parTransId="{A373536A-6CF7-4753-B9F6-17ACC35BC677}" sibTransId="{5BE5E855-FB29-4D88-92C8-C37164AAE72F}"/>
    <dgm:cxn modelId="{DEEDC3C2-577F-46FC-AF36-98954E23E50E}" type="presOf" srcId="{2ACDBA26-A42D-4B64-B053-3F55251C0251}" destId="{2571A304-31A9-4AF7-ACD6-BA99B03E64C8}" srcOrd="0" destOrd="4" presId="urn:microsoft.com/office/officeart/2005/8/layout/vList6"/>
    <dgm:cxn modelId="{A82E65A7-20EB-4FB8-9CB9-65ABEAAA3831}" srcId="{7DD1D9D0-FBD8-4318-A3ED-10372573FD68}" destId="{EB3DFB69-5A7B-4AAD-B131-21259372325F}" srcOrd="1" destOrd="0" parTransId="{9D8414E7-747A-4F54-803C-382EA23A326F}" sibTransId="{416C7827-4C21-4205-8581-19C364457719}"/>
    <dgm:cxn modelId="{98E53879-3894-41F7-8A1C-3DA20BB417A3}" type="presOf" srcId="{2AD515A5-C12E-4861-85B3-111D8AAE1C6D}" destId="{2571A304-31A9-4AF7-ACD6-BA99B03E64C8}" srcOrd="0" destOrd="3" presId="urn:microsoft.com/office/officeart/2005/8/layout/vList6"/>
    <dgm:cxn modelId="{C694D285-B09E-46C7-8E43-BBC8355A356E}" type="presOf" srcId="{8B3E0FA9-C6A8-4770-A693-ECF0DB6C9DA5}" destId="{5BFEFC23-F691-4C83-98E9-41204111D33A}" srcOrd="0" destOrd="0" presId="urn:microsoft.com/office/officeart/2005/8/layout/vList6"/>
    <dgm:cxn modelId="{90F2E997-8EBF-4BC3-BBA6-8DD738B59C83}" type="presOf" srcId="{7DD1D9D0-FBD8-4318-A3ED-10372573FD68}" destId="{048A539A-7420-4DB6-B443-103E4034053F}" srcOrd="0" destOrd="0" presId="urn:microsoft.com/office/officeart/2005/8/layout/vList6"/>
    <dgm:cxn modelId="{6B321B58-C6F3-49E9-BB5B-6A925ADFC658}" type="presOf" srcId="{A5B516AD-D50F-44E3-AF3D-AFA266BFE80A}" destId="{2571A304-31A9-4AF7-ACD6-BA99B03E64C8}" srcOrd="0" destOrd="5" presId="urn:microsoft.com/office/officeart/2005/8/layout/vList6"/>
    <dgm:cxn modelId="{C34FE1AB-9788-4270-A6BD-6EB584BCF739}" srcId="{C7C3EF00-A51C-4005-ADD3-2E5E34879DE7}" destId="{2AD515A5-C12E-4861-85B3-111D8AAE1C6D}" srcOrd="2" destOrd="0" parTransId="{50D0F74E-D2CA-4A49-9204-4DFEF92792B3}" sibTransId="{F97965D7-4227-4DAF-94D9-66BE9D4882C0}"/>
    <dgm:cxn modelId="{89E23BA6-7906-4094-AEB4-72C42FE601EA}" type="presOf" srcId="{473D23DF-8FB7-41C9-8681-183F0648B118}" destId="{2571A304-31A9-4AF7-ACD6-BA99B03E64C8}" srcOrd="0" destOrd="1" presId="urn:microsoft.com/office/officeart/2005/8/layout/vList6"/>
    <dgm:cxn modelId="{982109E4-8205-4B53-81DF-C49E7E2B838F}" type="presOf" srcId="{19FA457A-2686-4B0F-BB03-2F63C8FD9093}" destId="{2571A304-31A9-4AF7-ACD6-BA99B03E64C8}" srcOrd="0" destOrd="6" presId="urn:microsoft.com/office/officeart/2005/8/layout/vList6"/>
    <dgm:cxn modelId="{5F6BBA58-7D9D-4821-BCF0-9DDA7BF8B957}" srcId="{C7C3EF00-A51C-4005-ADD3-2E5E34879DE7}" destId="{473D23DF-8FB7-41C9-8681-183F0648B118}" srcOrd="0" destOrd="0" parTransId="{1F605D3C-8163-4AD1-9AAA-AE30EC559FCD}" sibTransId="{67156A40-6C91-49F8-B01C-00070AAF7765}"/>
    <dgm:cxn modelId="{80D37DA0-F5D7-458B-BD41-DEC081CEE269}" srcId="{8B3E0FA9-C6A8-4770-A693-ECF0DB6C9DA5}" destId="{69BC8A2E-758F-43D1-9C15-8E4F863D429F}" srcOrd="0" destOrd="0" parTransId="{F4E586AB-EB47-410E-A23D-45CD63ABBFEA}" sibTransId="{9B93E579-41C5-44D0-BE35-DF29D8EF3582}"/>
    <dgm:cxn modelId="{870DA38F-278B-48E0-A990-B0741F0DE2E8}" srcId="{C7C3EF00-A51C-4005-ADD3-2E5E34879DE7}" destId="{2ACDBA26-A42D-4B64-B053-3F55251C0251}" srcOrd="3" destOrd="0" parTransId="{07256378-B7BF-4B71-B0A3-651AF4C3BA64}" sibTransId="{3D3B4455-6F88-427A-921D-AB8A0A6959C1}"/>
    <dgm:cxn modelId="{6202124A-87F6-4CC8-8907-E33F4E6E96E7}" srcId="{C7C3EF00-A51C-4005-ADD3-2E5E34879DE7}" destId="{19FA457A-2686-4B0F-BB03-2F63C8FD9093}" srcOrd="5" destOrd="0" parTransId="{CE584A5E-2992-4F13-AA91-36162D6146F3}" sibTransId="{F407B51F-4A54-400E-BC21-0E2A26D28E35}"/>
    <dgm:cxn modelId="{4A383C8B-1180-400D-8E46-38FFE11B464B}" srcId="{C7C3EF00-A51C-4005-ADD3-2E5E34879DE7}" destId="{A5B516AD-D50F-44E3-AF3D-AFA266BFE80A}" srcOrd="4" destOrd="0" parTransId="{02CB85BD-99C3-43CB-90C7-B64408506A1F}" sibTransId="{3970E6B8-2BD3-473B-AAA1-B69B8A754A98}"/>
    <dgm:cxn modelId="{CBC8C766-5B6D-4149-A0A8-CEAE70C818E5}" srcId="{EB3DFB69-5A7B-4AAD-B131-21259372325F}" destId="{C7C3EF00-A51C-4005-ADD3-2E5E34879DE7}" srcOrd="0" destOrd="0" parTransId="{685F8654-7AA7-49F6-BBDF-E767260D0480}" sibTransId="{60CB37BB-9425-43CC-B314-B53A879B192C}"/>
    <dgm:cxn modelId="{700BE263-5CF5-4FD0-9EE4-221487696671}" type="presOf" srcId="{C7C3EF00-A51C-4005-ADD3-2E5E34879DE7}" destId="{2571A304-31A9-4AF7-ACD6-BA99B03E64C8}" srcOrd="0" destOrd="0" presId="urn:microsoft.com/office/officeart/2005/8/layout/vList6"/>
    <dgm:cxn modelId="{DC9126F6-7B16-4CF5-8E1F-442BA469D61C}" type="presParOf" srcId="{048A539A-7420-4DB6-B443-103E4034053F}" destId="{92D4389D-8C21-4807-96AA-01208A472401}" srcOrd="0" destOrd="0" presId="urn:microsoft.com/office/officeart/2005/8/layout/vList6"/>
    <dgm:cxn modelId="{978A1F44-2987-4EFA-A415-829E9F08A32C}" type="presParOf" srcId="{92D4389D-8C21-4807-96AA-01208A472401}" destId="{5BFEFC23-F691-4C83-98E9-41204111D33A}" srcOrd="0" destOrd="0" presId="urn:microsoft.com/office/officeart/2005/8/layout/vList6"/>
    <dgm:cxn modelId="{9C62701B-669F-4C5E-B775-286375676632}" type="presParOf" srcId="{92D4389D-8C21-4807-96AA-01208A472401}" destId="{7E6256BD-B78A-4046-8BFA-8F282AA3F753}" srcOrd="1" destOrd="0" presId="urn:microsoft.com/office/officeart/2005/8/layout/vList6"/>
    <dgm:cxn modelId="{4159AAF0-A6AC-4170-8F12-EA5A0157439B}" type="presParOf" srcId="{048A539A-7420-4DB6-B443-103E4034053F}" destId="{46F27D6E-7B54-406D-AEC1-A9D2C17D5BFD}" srcOrd="1" destOrd="0" presId="urn:microsoft.com/office/officeart/2005/8/layout/vList6"/>
    <dgm:cxn modelId="{C6DB87AB-605E-4132-9FCD-14A9AA2632EB}" type="presParOf" srcId="{048A539A-7420-4DB6-B443-103E4034053F}" destId="{C4446DEC-D5E9-44C6-9F85-F4EFD9BB39F3}" srcOrd="2" destOrd="0" presId="urn:microsoft.com/office/officeart/2005/8/layout/vList6"/>
    <dgm:cxn modelId="{12E56C2F-C046-4AD9-9410-B36BA0812245}" type="presParOf" srcId="{C4446DEC-D5E9-44C6-9F85-F4EFD9BB39F3}" destId="{24096909-2FD7-42F8-B2A3-B4295EB31EFA}" srcOrd="0" destOrd="0" presId="urn:microsoft.com/office/officeart/2005/8/layout/vList6"/>
    <dgm:cxn modelId="{F677E8C6-C9DD-49B3-A0C8-CC208889263D}" type="presParOf" srcId="{C4446DEC-D5E9-44C6-9F85-F4EFD9BB39F3}" destId="{2571A304-31A9-4AF7-ACD6-BA99B03E64C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D1D9D0-FBD8-4318-A3ED-10372573FD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DA34BE8E-FFCF-44C4-8CE9-5BCF262EC307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ՊՈԱԿ-ների գործունեության թափանցիկության և արդյունավետության բարձրաց</a:t>
          </a:r>
          <a:r>
            <a:rPr lang="en-US" sz="1400" dirty="0" err="1" smtClean="0">
              <a:latin typeface="GHEA Grapalat" panose="02000506050000020003" pitchFamily="50" charset="0"/>
            </a:rPr>
            <a:t>ում</a:t>
          </a:r>
          <a:endParaRPr lang="en-US" sz="1400" dirty="0">
            <a:latin typeface="GHEA Grapalat" panose="02000506050000020003" pitchFamily="50" charset="0"/>
          </a:endParaRPr>
        </a:p>
      </dgm:t>
    </dgm:pt>
    <dgm:pt modelId="{52BE8EFC-7F81-4EE2-85BC-FAF70593F87F}" type="parTrans" cxnId="{6D352F94-3C98-4D3D-8FFF-40F8A96032D3}">
      <dgm:prSet/>
      <dgm:spPr/>
      <dgm:t>
        <a:bodyPr/>
        <a:lstStyle/>
        <a:p>
          <a:endParaRPr lang="en-US"/>
        </a:p>
      </dgm:t>
    </dgm:pt>
    <dgm:pt modelId="{B604D65D-DA3B-4766-8313-411ABEA3D676}" type="sibTrans" cxnId="{6D352F94-3C98-4D3D-8FFF-40F8A96032D3}">
      <dgm:prSet/>
      <dgm:spPr/>
      <dgm:t>
        <a:bodyPr/>
        <a:lstStyle/>
        <a:p>
          <a:endParaRPr lang="en-US"/>
        </a:p>
      </dgm:t>
    </dgm:pt>
    <dgm:pt modelId="{FF7797B4-9C90-4B01-BB23-5BBF08138398}">
      <dgm:prSet custT="1"/>
      <dgm:spPr/>
      <dgm:t>
        <a:bodyPr anchor="ctr"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y-AM" sz="1300" dirty="0" smtClean="0">
              <a:latin typeface="GHEA Grapalat" panose="02000506050000020003" pitchFamily="50" charset="0"/>
            </a:rPr>
            <a:t>Բյուջեների կատարումը կարգավորող իրավական ակտերում փոփոխությունների առաջարկում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  <a:endParaRPr lang="en-US" sz="1300" dirty="0">
            <a:latin typeface="GHEA Grapalat" panose="02000506050000020003" pitchFamily="50" charset="0"/>
          </a:endParaRPr>
        </a:p>
      </dgm:t>
    </dgm:pt>
    <dgm:pt modelId="{C0C12BCE-3A4C-45EA-9A90-27335EBEE71A}" type="parTrans" cxnId="{756A535E-B659-413E-9931-FCD83CB095EC}">
      <dgm:prSet/>
      <dgm:spPr/>
      <dgm:t>
        <a:bodyPr/>
        <a:lstStyle/>
        <a:p>
          <a:endParaRPr lang="en-US"/>
        </a:p>
      </dgm:t>
    </dgm:pt>
    <dgm:pt modelId="{105E3A16-FD10-40F4-95B6-26CC604B2801}" type="sibTrans" cxnId="{756A535E-B659-413E-9931-FCD83CB095EC}">
      <dgm:prSet/>
      <dgm:spPr/>
      <dgm:t>
        <a:bodyPr/>
        <a:lstStyle/>
        <a:p>
          <a:endParaRPr lang="en-US"/>
        </a:p>
      </dgm:t>
    </dgm:pt>
    <dgm:pt modelId="{AFA3A965-D399-4ECF-89FD-3A912604BE28}">
      <dgm:prSet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y-AM" sz="1300" dirty="0" smtClean="0">
              <a:latin typeface="GHEA Grapalat" panose="02000506050000020003" pitchFamily="50" charset="0"/>
            </a:rPr>
            <a:t>ՊՈԱԿ-ների հաշիվների վարման համար Բյուջեների կատարման ծրագրային ապահովման ադապտացում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</a:p>
      </dgm:t>
    </dgm:pt>
    <dgm:pt modelId="{53551771-7988-4CEA-9986-8B0735032339}" type="parTrans" cxnId="{64ADE399-988B-4687-9CCF-06F18CB2BF9F}">
      <dgm:prSet/>
      <dgm:spPr/>
      <dgm:t>
        <a:bodyPr/>
        <a:lstStyle/>
        <a:p>
          <a:endParaRPr lang="en-US"/>
        </a:p>
      </dgm:t>
    </dgm:pt>
    <dgm:pt modelId="{BB423091-3131-44D5-9856-7E7A72916E0B}" type="sibTrans" cxnId="{64ADE399-988B-4687-9CCF-06F18CB2BF9F}">
      <dgm:prSet/>
      <dgm:spPr/>
      <dgm:t>
        <a:bodyPr/>
        <a:lstStyle/>
        <a:p>
          <a:endParaRPr lang="en-US"/>
        </a:p>
      </dgm:t>
    </dgm:pt>
    <dgm:pt modelId="{651528D5-DA8E-432B-848C-DEF38105A821}">
      <dgm:prSet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y-AM" sz="1300" dirty="0" smtClean="0">
              <a:latin typeface="GHEA Grapalat" panose="02000506050000020003" pitchFamily="50" charset="0"/>
            </a:rPr>
            <a:t>Փոփոխված իրավական պահանջներին համապատասխան ՊՈԱԿ-ների հաշիվների բացում գանձապետարանում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</a:p>
      </dgm:t>
    </dgm:pt>
    <dgm:pt modelId="{A5B9CB88-11FB-4D13-A12E-A8AE52D7AA96}" type="parTrans" cxnId="{1A60333E-6B4A-4CD4-B072-D632699EBDE8}">
      <dgm:prSet/>
      <dgm:spPr/>
      <dgm:t>
        <a:bodyPr/>
        <a:lstStyle/>
        <a:p>
          <a:endParaRPr lang="en-US"/>
        </a:p>
      </dgm:t>
    </dgm:pt>
    <dgm:pt modelId="{20DB52E8-FAB4-4CD5-8900-ACCC046F8B12}" type="sibTrans" cxnId="{1A60333E-6B4A-4CD4-B072-D632699EBDE8}">
      <dgm:prSet/>
      <dgm:spPr/>
      <dgm:t>
        <a:bodyPr/>
        <a:lstStyle/>
        <a:p>
          <a:endParaRPr lang="en-US"/>
        </a:p>
      </dgm:t>
    </dgm:pt>
    <dgm:pt modelId="{2DF0DC01-4237-48F9-AC00-E7C3BE120EB2}">
      <dgm:prSet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y-AM" sz="1300" dirty="0" smtClean="0">
              <a:latin typeface="GHEA Grapalat" panose="02000506050000020003" pitchFamily="50" charset="0"/>
            </a:rPr>
            <a:t>ՊՈԱԿ-ների հաշիվները գանձապետարանում վարելու պիլատովորում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</a:p>
      </dgm:t>
    </dgm:pt>
    <dgm:pt modelId="{30D33CCC-D335-405E-9F33-E68880FD25CF}" type="parTrans" cxnId="{33EABB5D-A64F-4E1F-8CA5-B42543C881F8}">
      <dgm:prSet/>
      <dgm:spPr/>
      <dgm:t>
        <a:bodyPr/>
        <a:lstStyle/>
        <a:p>
          <a:endParaRPr lang="en-US"/>
        </a:p>
      </dgm:t>
    </dgm:pt>
    <dgm:pt modelId="{2A2C5F20-1F4B-4AA6-A688-3B211D42FC11}" type="sibTrans" cxnId="{33EABB5D-A64F-4E1F-8CA5-B42543C881F8}">
      <dgm:prSet/>
      <dgm:spPr/>
      <dgm:t>
        <a:bodyPr/>
        <a:lstStyle/>
        <a:p>
          <a:endParaRPr lang="en-US"/>
        </a:p>
      </dgm:t>
    </dgm:pt>
    <dgm:pt modelId="{7BA22468-0EA8-452D-B5AB-7E8ED674BAC9}">
      <dgm:prSet custT="1"/>
      <dgm:spPr/>
      <dgm:t>
        <a:bodyPr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y-AM" sz="1300" dirty="0" smtClean="0">
              <a:latin typeface="GHEA Grapalat" panose="02000506050000020003" pitchFamily="50" charset="0"/>
            </a:rPr>
            <a:t>Պիլոտի արդյունքներով թերությունների վերհանում և շտկում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</a:p>
      </dgm:t>
    </dgm:pt>
    <dgm:pt modelId="{F1BA8043-188F-4A93-8657-9A9D51BAF5B1}" type="parTrans" cxnId="{7EB30214-E715-4222-8EEA-CBC0B274C55F}">
      <dgm:prSet/>
      <dgm:spPr/>
      <dgm:t>
        <a:bodyPr/>
        <a:lstStyle/>
        <a:p>
          <a:endParaRPr lang="en-US"/>
        </a:p>
      </dgm:t>
    </dgm:pt>
    <dgm:pt modelId="{FFBEE8BD-8C8C-4DA0-8442-9809F80AC07B}" type="sibTrans" cxnId="{7EB30214-E715-4222-8EEA-CBC0B274C55F}">
      <dgm:prSet/>
      <dgm:spPr/>
      <dgm:t>
        <a:bodyPr/>
        <a:lstStyle/>
        <a:p>
          <a:endParaRPr lang="en-US"/>
        </a:p>
      </dgm:t>
    </dgm:pt>
    <dgm:pt modelId="{D324A8A8-DEC2-477A-B90A-A2CC3F7B0F9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1300" dirty="0" smtClean="0">
              <a:latin typeface="GHEA Grapalat" panose="02000506050000020003" pitchFamily="50" charset="0"/>
            </a:rPr>
            <a:t>Առևտրային բանկերից </a:t>
          </a:r>
          <a:r>
            <a:rPr lang="en-US" sz="1300" dirty="0" smtClean="0">
              <a:latin typeface="GHEA Grapalat" panose="02000506050000020003" pitchFamily="50" charset="0"/>
            </a:rPr>
            <a:t>բ</a:t>
          </a:r>
          <a:r>
            <a:rPr lang="hy-AM" sz="1300" dirty="0" smtClean="0">
              <a:latin typeface="GHEA Grapalat" panose="02000506050000020003" pitchFamily="50" charset="0"/>
            </a:rPr>
            <a:t>ոլոր ՊՈԱԿ-ների հաշիվների  տեղափոխում գանձապետա­րան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</a:p>
      </dgm:t>
    </dgm:pt>
    <dgm:pt modelId="{3D53A6F3-41A9-4B52-B4FE-739AF1A6AEFD}" type="parTrans" cxnId="{011396CE-B5C2-403F-9B3E-AEFC5512467E}">
      <dgm:prSet/>
      <dgm:spPr/>
      <dgm:t>
        <a:bodyPr/>
        <a:lstStyle/>
        <a:p>
          <a:endParaRPr lang="en-US"/>
        </a:p>
      </dgm:t>
    </dgm:pt>
    <dgm:pt modelId="{D7554B76-5653-4D89-BC8A-BA5DC37CE972}" type="sibTrans" cxnId="{011396CE-B5C2-403F-9B3E-AEFC5512467E}">
      <dgm:prSet/>
      <dgm:spPr/>
      <dgm:t>
        <a:bodyPr/>
        <a:lstStyle/>
        <a:p>
          <a:endParaRPr lang="en-US"/>
        </a:p>
      </dgm:t>
    </dgm:pt>
    <dgm:pt modelId="{4F406AA1-7E86-4A76-B839-5B32D12BF26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Արդյունքում</a:t>
          </a:r>
          <a:r>
            <a:rPr lang="en-US" sz="1300" dirty="0" smtClean="0">
              <a:latin typeface="GHEA Grapalat" panose="02000506050000020003" pitchFamily="50" charset="0"/>
            </a:rPr>
            <a:t> մ</a:t>
          </a:r>
          <a:r>
            <a:rPr lang="hy-AM" sz="1300" dirty="0" smtClean="0">
              <a:latin typeface="GHEA Grapalat" panose="02000506050000020003" pitchFamily="50" charset="0"/>
            </a:rPr>
            <a:t>ինչև 201</a:t>
          </a:r>
          <a:r>
            <a:rPr lang="en-US" sz="1300" dirty="0" smtClean="0">
              <a:latin typeface="GHEA Grapalat" panose="02000506050000020003" pitchFamily="50" charset="0"/>
            </a:rPr>
            <a:t>9</a:t>
          </a:r>
          <a:r>
            <a:rPr lang="hy-AM" sz="1300" dirty="0" smtClean="0">
              <a:latin typeface="GHEA Grapalat" panose="02000506050000020003" pitchFamily="50" charset="0"/>
            </a:rPr>
            <a:t>թ. ավարտը </a:t>
          </a:r>
          <a:r>
            <a:rPr lang="en-US" sz="1300" dirty="0" err="1" smtClean="0">
              <a:latin typeface="GHEA Grapalat" panose="02000506050000020003" pitchFamily="50" charset="0"/>
            </a:rPr>
            <a:t>նախատեսվում</a:t>
          </a:r>
          <a:r>
            <a:rPr lang="en-US" sz="1300" dirty="0" smtClean="0">
              <a:latin typeface="GHEA Grapalat" panose="02000506050000020003" pitchFamily="50" charset="0"/>
            </a:rPr>
            <a:t> է </a:t>
          </a:r>
          <a:r>
            <a:rPr lang="hy-AM" sz="1300" dirty="0" smtClean="0">
              <a:latin typeface="GHEA Grapalat" panose="02000506050000020003" pitchFamily="50" charset="0"/>
            </a:rPr>
            <a:t>պետական և համայնքների բյուջեների կատարման համար ներկայումս գոր­ծող նախ­նա­կան հսկո­ղության համակարգը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կիրառել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en-US" sz="1300" dirty="0" err="1" smtClean="0">
              <a:latin typeface="GHEA Grapalat" panose="02000506050000020003" pitchFamily="50" charset="0"/>
            </a:rPr>
            <a:t>նաև</a:t>
          </a:r>
          <a:r>
            <a:rPr lang="en-US" sz="1300" dirty="0" smtClean="0">
              <a:latin typeface="GHEA Grapalat" panose="02000506050000020003" pitchFamily="50" charset="0"/>
            </a:rPr>
            <a:t> </a:t>
          </a:r>
          <a:r>
            <a:rPr lang="hy-AM" sz="1300" dirty="0" smtClean="0">
              <a:latin typeface="GHEA Grapalat" panose="02000506050000020003" pitchFamily="50" charset="0"/>
            </a:rPr>
            <a:t>ՊՈԱԿ-ների հա­շիվնե­րի նկատմամբ</a:t>
          </a:r>
          <a:r>
            <a:rPr lang="en-US" sz="1300" dirty="0" smtClean="0">
              <a:latin typeface="GHEA Grapalat" panose="02000506050000020003" pitchFamily="50" charset="0"/>
            </a:rPr>
            <a:t>.</a:t>
          </a:r>
        </a:p>
      </dgm:t>
    </dgm:pt>
    <dgm:pt modelId="{1582F013-BF52-4D87-B45F-A8A33810B341}" type="parTrans" cxnId="{11A0E479-060F-486A-92D6-AED274A86A25}">
      <dgm:prSet/>
      <dgm:spPr/>
    </dgm:pt>
    <dgm:pt modelId="{4EE3098F-8481-4155-BD5E-A55C1A7C526C}" type="sibTrans" cxnId="{11A0E479-060F-486A-92D6-AED274A86A25}">
      <dgm:prSet/>
      <dgm:spPr/>
    </dgm:pt>
    <dgm:pt modelId="{048A539A-7420-4DB6-B443-103E4034053F}" type="pres">
      <dgm:prSet presAssocID="{7DD1D9D0-FBD8-4318-A3ED-10372573FD68}" presName="Name0" presStyleCnt="0">
        <dgm:presLayoutVars>
          <dgm:dir/>
          <dgm:animLvl val="lvl"/>
          <dgm:resizeHandles/>
        </dgm:presLayoutVars>
      </dgm:prSet>
      <dgm:spPr/>
    </dgm:pt>
    <dgm:pt modelId="{9907B736-D879-4BFA-8855-3E16A1A37FB1}" type="pres">
      <dgm:prSet presAssocID="{DA34BE8E-FFCF-44C4-8CE9-5BCF262EC307}" presName="linNode" presStyleCnt="0"/>
      <dgm:spPr/>
    </dgm:pt>
    <dgm:pt modelId="{97C1FA6A-D549-43CD-9327-938F853AC714}" type="pres">
      <dgm:prSet presAssocID="{DA34BE8E-FFCF-44C4-8CE9-5BCF262EC307}" presName="parentShp" presStyleLbl="node1" presStyleIdx="0" presStyleCnt="1" custScaleX="61775" custScaleY="182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10C66-E924-4FAE-8C22-83D75121BB2C}" type="pres">
      <dgm:prSet presAssocID="{DA34BE8E-FFCF-44C4-8CE9-5BCF262EC307}" presName="childShp" presStyleLbl="bgAccFollowNode1" presStyleIdx="0" presStyleCnt="1" custScaleX="138651" custScaleY="2740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03F43-EEB6-4C83-AB26-80B3AD1CFA6B}" type="presOf" srcId="{D324A8A8-DEC2-477A-B90A-A2CC3F7B0F94}" destId="{10010C66-E924-4FAE-8C22-83D75121BB2C}" srcOrd="0" destOrd="5" presId="urn:microsoft.com/office/officeart/2005/8/layout/vList6"/>
    <dgm:cxn modelId="{570B2A0B-1ADB-4A96-9638-AA978A8F3C2C}" type="presOf" srcId="{FF7797B4-9C90-4B01-BB23-5BBF08138398}" destId="{10010C66-E924-4FAE-8C22-83D75121BB2C}" srcOrd="0" destOrd="0" presId="urn:microsoft.com/office/officeart/2005/8/layout/vList6"/>
    <dgm:cxn modelId="{1A60333E-6B4A-4CD4-B072-D632699EBDE8}" srcId="{DA34BE8E-FFCF-44C4-8CE9-5BCF262EC307}" destId="{651528D5-DA8E-432B-848C-DEF38105A821}" srcOrd="2" destOrd="0" parTransId="{A5B9CB88-11FB-4D13-A12E-A8AE52D7AA96}" sibTransId="{20DB52E8-FAB4-4CD5-8900-ACCC046F8B12}"/>
    <dgm:cxn modelId="{7DB884F0-CCE3-4173-9BDD-63B2413AE195}" type="presOf" srcId="{7DD1D9D0-FBD8-4318-A3ED-10372573FD68}" destId="{048A539A-7420-4DB6-B443-103E4034053F}" srcOrd="0" destOrd="0" presId="urn:microsoft.com/office/officeart/2005/8/layout/vList6"/>
    <dgm:cxn modelId="{01722F30-D4E1-41EC-9393-8F8A9267C304}" type="presOf" srcId="{651528D5-DA8E-432B-848C-DEF38105A821}" destId="{10010C66-E924-4FAE-8C22-83D75121BB2C}" srcOrd="0" destOrd="2" presId="urn:microsoft.com/office/officeart/2005/8/layout/vList6"/>
    <dgm:cxn modelId="{C875DD2B-1FC4-4600-9E0B-B223F6980BBB}" type="presOf" srcId="{4F406AA1-7E86-4A76-B839-5B32D12BF26C}" destId="{10010C66-E924-4FAE-8C22-83D75121BB2C}" srcOrd="0" destOrd="6" presId="urn:microsoft.com/office/officeart/2005/8/layout/vList6"/>
    <dgm:cxn modelId="{011396CE-B5C2-403F-9B3E-AEFC5512467E}" srcId="{DA34BE8E-FFCF-44C4-8CE9-5BCF262EC307}" destId="{D324A8A8-DEC2-477A-B90A-A2CC3F7B0F94}" srcOrd="5" destOrd="0" parTransId="{3D53A6F3-41A9-4B52-B4FE-739AF1A6AEFD}" sibTransId="{D7554B76-5653-4D89-BC8A-BA5DC37CE972}"/>
    <dgm:cxn modelId="{756A535E-B659-413E-9931-FCD83CB095EC}" srcId="{DA34BE8E-FFCF-44C4-8CE9-5BCF262EC307}" destId="{FF7797B4-9C90-4B01-BB23-5BBF08138398}" srcOrd="0" destOrd="0" parTransId="{C0C12BCE-3A4C-45EA-9A90-27335EBEE71A}" sibTransId="{105E3A16-FD10-40F4-95B6-26CC604B2801}"/>
    <dgm:cxn modelId="{64ADE399-988B-4687-9CCF-06F18CB2BF9F}" srcId="{DA34BE8E-FFCF-44C4-8CE9-5BCF262EC307}" destId="{AFA3A965-D399-4ECF-89FD-3A912604BE28}" srcOrd="1" destOrd="0" parTransId="{53551771-7988-4CEA-9986-8B0735032339}" sibTransId="{BB423091-3131-44D5-9856-7E7A72916E0B}"/>
    <dgm:cxn modelId="{CC5AC8E7-F2B2-4C0D-B6BC-AC7E32724BB2}" type="presOf" srcId="{2DF0DC01-4237-48F9-AC00-E7C3BE120EB2}" destId="{10010C66-E924-4FAE-8C22-83D75121BB2C}" srcOrd="0" destOrd="3" presId="urn:microsoft.com/office/officeart/2005/8/layout/vList6"/>
    <dgm:cxn modelId="{11358552-B0E9-4DBC-8B52-45A463ED8605}" type="presOf" srcId="{DA34BE8E-FFCF-44C4-8CE9-5BCF262EC307}" destId="{97C1FA6A-D549-43CD-9327-938F853AC714}" srcOrd="0" destOrd="0" presId="urn:microsoft.com/office/officeart/2005/8/layout/vList6"/>
    <dgm:cxn modelId="{79EAEE3A-4151-4443-B7E0-6C92AA9600E9}" type="presOf" srcId="{AFA3A965-D399-4ECF-89FD-3A912604BE28}" destId="{10010C66-E924-4FAE-8C22-83D75121BB2C}" srcOrd="0" destOrd="1" presId="urn:microsoft.com/office/officeart/2005/8/layout/vList6"/>
    <dgm:cxn modelId="{7EB30214-E715-4222-8EEA-CBC0B274C55F}" srcId="{DA34BE8E-FFCF-44C4-8CE9-5BCF262EC307}" destId="{7BA22468-0EA8-452D-B5AB-7E8ED674BAC9}" srcOrd="4" destOrd="0" parTransId="{F1BA8043-188F-4A93-8657-9A9D51BAF5B1}" sibTransId="{FFBEE8BD-8C8C-4DA0-8442-9809F80AC07B}"/>
    <dgm:cxn modelId="{33EABB5D-A64F-4E1F-8CA5-B42543C881F8}" srcId="{DA34BE8E-FFCF-44C4-8CE9-5BCF262EC307}" destId="{2DF0DC01-4237-48F9-AC00-E7C3BE120EB2}" srcOrd="3" destOrd="0" parTransId="{30D33CCC-D335-405E-9F33-E68880FD25CF}" sibTransId="{2A2C5F20-1F4B-4AA6-A688-3B211D42FC11}"/>
    <dgm:cxn modelId="{18225F17-3C06-4901-8169-8E77DA5882EF}" type="presOf" srcId="{7BA22468-0EA8-452D-B5AB-7E8ED674BAC9}" destId="{10010C66-E924-4FAE-8C22-83D75121BB2C}" srcOrd="0" destOrd="4" presId="urn:microsoft.com/office/officeart/2005/8/layout/vList6"/>
    <dgm:cxn modelId="{6D352F94-3C98-4D3D-8FFF-40F8A96032D3}" srcId="{7DD1D9D0-FBD8-4318-A3ED-10372573FD68}" destId="{DA34BE8E-FFCF-44C4-8CE9-5BCF262EC307}" srcOrd="0" destOrd="0" parTransId="{52BE8EFC-7F81-4EE2-85BC-FAF70593F87F}" sibTransId="{B604D65D-DA3B-4766-8313-411ABEA3D676}"/>
    <dgm:cxn modelId="{11A0E479-060F-486A-92D6-AED274A86A25}" srcId="{DA34BE8E-FFCF-44C4-8CE9-5BCF262EC307}" destId="{4F406AA1-7E86-4A76-B839-5B32D12BF26C}" srcOrd="6" destOrd="0" parTransId="{1582F013-BF52-4D87-B45F-A8A33810B341}" sibTransId="{4EE3098F-8481-4155-BD5E-A55C1A7C526C}"/>
    <dgm:cxn modelId="{6852A312-EB4B-4B16-BED1-6C2BC11D244E}" type="presParOf" srcId="{048A539A-7420-4DB6-B443-103E4034053F}" destId="{9907B736-D879-4BFA-8855-3E16A1A37FB1}" srcOrd="0" destOrd="0" presId="urn:microsoft.com/office/officeart/2005/8/layout/vList6"/>
    <dgm:cxn modelId="{340EE68C-2BDC-42D2-A692-574D679DDBB7}" type="presParOf" srcId="{9907B736-D879-4BFA-8855-3E16A1A37FB1}" destId="{97C1FA6A-D549-43CD-9327-938F853AC714}" srcOrd="0" destOrd="0" presId="urn:microsoft.com/office/officeart/2005/8/layout/vList6"/>
    <dgm:cxn modelId="{E4F0519F-8688-4B39-95AE-54140B381924}" type="presParOf" srcId="{9907B736-D879-4BFA-8855-3E16A1A37FB1}" destId="{10010C66-E924-4FAE-8C22-83D75121BB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A8EF-CAB4-43F1-B202-FEAC7EF283B5}">
      <dsp:nvSpPr>
        <dsp:cNvPr id="0" name=""/>
        <dsp:cNvSpPr/>
      </dsp:nvSpPr>
      <dsp:spPr>
        <a:xfrm rot="5400000">
          <a:off x="-279585" y="282621"/>
          <a:ext cx="1863902" cy="130473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300" kern="1200" dirty="0" smtClean="0">
              <a:latin typeface="GHEA Grapalat" panose="02000506050000020003" pitchFamily="50" charset="0"/>
            </a:rPr>
            <a:t>1</a:t>
          </a:r>
          <a:endParaRPr lang="en-US" sz="3300" kern="1200" dirty="0">
            <a:latin typeface="GHEA Grapalat" panose="02000506050000020003" pitchFamily="50" charset="0"/>
          </a:endParaRPr>
        </a:p>
      </dsp:txBody>
      <dsp:txXfrm rot="-5400000">
        <a:off x="0" y="655402"/>
        <a:ext cx="1304732" cy="559170"/>
      </dsp:txXfrm>
    </dsp:sp>
    <dsp:sp modelId="{D2D76451-8671-47DA-933C-D950C4FEDE1B}">
      <dsp:nvSpPr>
        <dsp:cNvPr id="0" name=""/>
        <dsp:cNvSpPr/>
      </dsp:nvSpPr>
      <dsp:spPr>
        <a:xfrm rot="5400000">
          <a:off x="3744960" y="-2437192"/>
          <a:ext cx="1211536" cy="609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900" kern="1200" dirty="0" smtClean="0">
              <a:latin typeface="GHEA Grapalat" panose="02000506050000020003" pitchFamily="50" charset="0"/>
            </a:rPr>
            <a:t>Մշակվել է «Շահութահարկի մասին Հայաստանի Հանրապետության օրենքում փոփոխություններ կատարելու մասին» ՀՀ օրենքի նախագիծը։</a:t>
          </a:r>
          <a:endParaRPr lang="en-US" sz="1900" kern="1200" dirty="0">
            <a:latin typeface="GHEA Grapalat" panose="02000506050000020003" pitchFamily="50" charset="0"/>
          </a:endParaRPr>
        </a:p>
      </dsp:txBody>
      <dsp:txXfrm rot="-5400000">
        <a:off x="1304732" y="62178"/>
        <a:ext cx="6032851" cy="1093252"/>
      </dsp:txXfrm>
    </dsp:sp>
    <dsp:sp modelId="{D7DBD7EB-5186-40C4-AB21-7694927AA7F9}">
      <dsp:nvSpPr>
        <dsp:cNvPr id="0" name=""/>
        <dsp:cNvSpPr/>
      </dsp:nvSpPr>
      <dsp:spPr>
        <a:xfrm rot="5400000">
          <a:off x="-279585" y="1955060"/>
          <a:ext cx="1863902" cy="1304732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300" kern="1200" dirty="0" smtClean="0">
              <a:latin typeface="GHEA Grapalat" panose="02000506050000020003" pitchFamily="50" charset="0"/>
            </a:rPr>
            <a:t>2</a:t>
          </a:r>
          <a:endParaRPr lang="en-US" sz="3300" kern="1200" dirty="0">
            <a:latin typeface="GHEA Grapalat" panose="02000506050000020003" pitchFamily="50" charset="0"/>
          </a:endParaRPr>
        </a:p>
      </dsp:txBody>
      <dsp:txXfrm rot="-5400000">
        <a:off x="0" y="2327841"/>
        <a:ext cx="1304732" cy="559170"/>
      </dsp:txXfrm>
    </dsp:sp>
    <dsp:sp modelId="{43D5763E-618A-4390-8CCC-06B6101BE2E1}">
      <dsp:nvSpPr>
        <dsp:cNvPr id="0" name=""/>
        <dsp:cNvSpPr/>
      </dsp:nvSpPr>
      <dsp:spPr>
        <a:xfrm rot="5400000">
          <a:off x="3744960" y="-764752"/>
          <a:ext cx="1211536" cy="609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900" kern="1200" dirty="0" smtClean="0">
              <a:latin typeface="GHEA Grapalat" panose="02000506050000020003" pitchFamily="50" charset="0"/>
            </a:rPr>
            <a:t>Մշակվել է «ՀՀ հարկային օրենսգրքում փոփոխություններ և լրացումներ կատարելու մասին» ՀՀ օրենքի նախագիծը։</a:t>
          </a:r>
          <a:endParaRPr lang="en-US" sz="1900" kern="1200" dirty="0">
            <a:latin typeface="GHEA Grapalat" panose="02000506050000020003" pitchFamily="50" charset="0"/>
          </a:endParaRPr>
        </a:p>
      </dsp:txBody>
      <dsp:txXfrm rot="-5400000">
        <a:off x="1304732" y="1734618"/>
        <a:ext cx="6032851" cy="1093252"/>
      </dsp:txXfrm>
    </dsp:sp>
    <dsp:sp modelId="{773133E8-998A-4775-AACC-A31A7959A92E}">
      <dsp:nvSpPr>
        <dsp:cNvPr id="0" name=""/>
        <dsp:cNvSpPr/>
      </dsp:nvSpPr>
      <dsp:spPr>
        <a:xfrm rot="5400000">
          <a:off x="-279585" y="3627500"/>
          <a:ext cx="1863902" cy="1304732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300" kern="1200" dirty="0" smtClean="0">
              <a:latin typeface="GHEA Grapalat" panose="02000506050000020003" pitchFamily="50" charset="0"/>
            </a:rPr>
            <a:t>3</a:t>
          </a:r>
          <a:endParaRPr lang="en-US" sz="3300" kern="1200" dirty="0">
            <a:latin typeface="GHEA Grapalat" panose="02000506050000020003" pitchFamily="50" charset="0"/>
          </a:endParaRPr>
        </a:p>
      </dsp:txBody>
      <dsp:txXfrm rot="-5400000">
        <a:off x="0" y="4000281"/>
        <a:ext cx="1304732" cy="559170"/>
      </dsp:txXfrm>
    </dsp:sp>
    <dsp:sp modelId="{ED1587C8-26AD-42E7-8820-95A95004C715}">
      <dsp:nvSpPr>
        <dsp:cNvPr id="0" name=""/>
        <dsp:cNvSpPr/>
      </dsp:nvSpPr>
      <dsp:spPr>
        <a:xfrm rot="5400000">
          <a:off x="3744960" y="907686"/>
          <a:ext cx="1211536" cy="6091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900" kern="1200" dirty="0" smtClean="0">
              <a:latin typeface="GHEA Grapalat" panose="02000506050000020003" pitchFamily="50" charset="0"/>
            </a:rPr>
            <a:t>Մշակվել է ՀՀ հարկային օրենսգրքի կիրարկումն ապահովող ենթաօրենսդրական թվով 26 իրավական ակտեր։</a:t>
          </a:r>
          <a:endParaRPr lang="en-US" sz="1900" kern="1200" dirty="0">
            <a:solidFill>
              <a:schemeClr val="tx1"/>
            </a:solidFill>
            <a:latin typeface="GHEA Grapalat" panose="02000506050000020003" pitchFamily="50" charset="0"/>
          </a:endParaRPr>
        </a:p>
      </dsp:txBody>
      <dsp:txXfrm rot="-5400000">
        <a:off x="1304732" y="3407056"/>
        <a:ext cx="6032851" cy="10932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4D063-4A12-4B61-8A6C-456D9461B2E5}">
      <dsp:nvSpPr>
        <dsp:cNvPr id="0" name=""/>
        <dsp:cNvSpPr/>
      </dsp:nvSpPr>
      <dsp:spPr>
        <a:xfrm>
          <a:off x="3480368" y="0"/>
          <a:ext cx="5220552" cy="5488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ԾԻԳ-երի հետ կապված 2018թ. բա­նակ­ցություններ կվարվեն դոնորների հետ նաև նախնական հսկողության համակարգերը կիրառելու ուղղութ­յամբ: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ՀՀ 2018թ. պետական բյու­ջեի կատա­րումն ապահովող մի­ջո­ցառում­նե­րի մա­սին ՀՀ կառա­վա­րության որոշմամբ սահ­մանվել են հար­կաբյուջետային կար­գա­պահու­թ­յունն ապահովող լրա­ցուցիչ կա­նոն, </a:t>
          </a:r>
          <a:r>
            <a:rPr lang="en-US" sz="1300" kern="1200" dirty="0" err="1" smtClean="0">
              <a:latin typeface="GHEA Grapalat" panose="02000506050000020003" pitchFamily="50" charset="0"/>
            </a:rPr>
            <a:t>ըստ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որի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տվյալ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տարվա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պե­տա­կան բյուջե</a:t>
          </a:r>
          <a:r>
            <a:rPr lang="en-US" sz="1300" kern="1200" dirty="0" err="1" smtClean="0">
              <a:latin typeface="GHEA Grapalat" panose="02000506050000020003" pitchFamily="50" charset="0"/>
            </a:rPr>
            <a:t>ով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նախատեսված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ծախսերի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նվազեցման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հաշվին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ընթացիկ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ծախսերի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ավելացումը</a:t>
          </a:r>
          <a:r>
            <a:rPr lang="en-US" sz="1300" kern="1200" dirty="0" smtClean="0">
              <a:latin typeface="GHEA Grapalat" panose="02000506050000020003" pitchFamily="50" charset="0"/>
            </a:rPr>
            <a:t> (</a:t>
          </a:r>
          <a:r>
            <a:rPr lang="en-US" sz="1300" kern="1200" dirty="0" err="1" smtClean="0">
              <a:latin typeface="GHEA Grapalat" panose="02000506050000020003" pitchFamily="50" charset="0"/>
            </a:rPr>
            <a:t>վերաբաշխումը</a:t>
          </a:r>
          <a:r>
            <a:rPr lang="en-US" sz="1300" kern="1200" dirty="0" smtClean="0">
              <a:latin typeface="GHEA Grapalat" panose="02000506050000020003" pitchFamily="50" charset="0"/>
            </a:rPr>
            <a:t>) </a:t>
          </a:r>
          <a:r>
            <a:rPr lang="en-US" sz="1300" kern="1200" dirty="0" err="1" smtClean="0">
              <a:latin typeface="GHEA Grapalat" panose="02000506050000020003" pitchFamily="50" charset="0"/>
            </a:rPr>
            <a:t>կարելի</a:t>
          </a:r>
          <a:r>
            <a:rPr lang="en-US" sz="1300" kern="1200" dirty="0" smtClean="0">
              <a:latin typeface="GHEA Grapalat" panose="02000506050000020003" pitchFamily="50" charset="0"/>
            </a:rPr>
            <a:t> է </a:t>
          </a:r>
          <a:r>
            <a:rPr lang="en-US" sz="1300" kern="1200" dirty="0" err="1" smtClean="0">
              <a:latin typeface="GHEA Grapalat" panose="02000506050000020003" pitchFamily="50" charset="0"/>
            </a:rPr>
            <a:t>իրականացնել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միայն</a:t>
          </a:r>
          <a:r>
            <a:rPr lang="en-US" sz="1300" kern="1200" dirty="0" smtClean="0">
              <a:latin typeface="GHEA Grapalat" panose="02000506050000020003" pitchFamily="50" charset="0"/>
            </a:rPr>
            <a:t> ՀՀ </a:t>
          </a:r>
          <a:r>
            <a:rPr lang="en-US" sz="1300" kern="1200" dirty="0" err="1" smtClean="0">
              <a:latin typeface="GHEA Grapalat" panose="02000506050000020003" pitchFamily="50" charset="0"/>
            </a:rPr>
            <a:t>կառավարության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որոշմամբ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</dsp:txBody>
      <dsp:txXfrm>
        <a:off x="3480368" y="686014"/>
        <a:ext cx="3262845" cy="4116087"/>
      </dsp:txXfrm>
    </dsp:sp>
    <dsp:sp modelId="{54CDFF6E-77F3-4ED7-8694-77CF63A80858}">
      <dsp:nvSpPr>
        <dsp:cNvPr id="0" name=""/>
        <dsp:cNvSpPr/>
      </dsp:nvSpPr>
      <dsp:spPr>
        <a:xfrm>
          <a:off x="0" y="965277"/>
          <a:ext cx="3480368" cy="3557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Հարկաբյուջետային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կանոններ</a:t>
          </a:r>
          <a:endParaRPr lang="en-US" sz="1300" b="0" kern="1200" dirty="0">
            <a:latin typeface="GHEA Grapalat" panose="02000506050000020003" pitchFamily="50" charset="0"/>
          </a:endParaRPr>
        </a:p>
      </dsp:txBody>
      <dsp:txXfrm>
        <a:off x="169898" y="1135175"/>
        <a:ext cx="3140572" cy="3217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94F98-2C3A-4F45-B2B3-01AA56D237F2}">
      <dsp:nvSpPr>
        <dsp:cNvPr id="0" name=""/>
        <dsp:cNvSpPr/>
      </dsp:nvSpPr>
      <dsp:spPr>
        <a:xfrm rot="5400000">
          <a:off x="7510992" y="-3085549"/>
          <a:ext cx="1144607" cy="7607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GHEA Grapalat" panose="02000506050000020003" pitchFamily="50" charset="0"/>
            </a:rPr>
            <a:t>նվազեցվել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են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գնման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ձևերը</a:t>
          </a:r>
          <a:r>
            <a:rPr lang="en-US" sz="1400" kern="1200" dirty="0">
              <a:latin typeface="GHEA Grapalat" panose="02000506050000020003" pitchFamily="50" charset="0"/>
            </a:rPr>
            <a:t>, </a:t>
          </a:r>
          <a:r>
            <a:rPr lang="en-US" sz="1400" kern="1200" dirty="0" err="1">
              <a:latin typeface="GHEA Grapalat" panose="02000506050000020003" pitchFamily="50" charset="0"/>
            </a:rPr>
            <a:t>պարզեցվել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են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մասնակցության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հետ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կապված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պայմանները</a:t>
          </a:r>
          <a:r>
            <a:rPr lang="en-US" sz="1400" kern="1200" dirty="0">
              <a:latin typeface="GHEA Grapalat" panose="02000506050000020003" pitchFamily="50" charset="0"/>
            </a:rPr>
            <a:t>, </a:t>
          </a:r>
          <a:r>
            <a:rPr lang="en-US" sz="1400" kern="1200" dirty="0" err="1">
              <a:latin typeface="GHEA Grapalat" panose="02000506050000020003" pitchFamily="50" charset="0"/>
            </a:rPr>
            <a:t>բացառվել</a:t>
          </a:r>
          <a:r>
            <a:rPr lang="en-US" sz="1400" kern="1200" dirty="0">
              <a:latin typeface="GHEA Grapalat" panose="02000506050000020003" pitchFamily="50" charset="0"/>
            </a:rPr>
            <a:t> է </a:t>
          </a:r>
          <a:r>
            <a:rPr lang="en-US" sz="1400" kern="1200" dirty="0" err="1">
              <a:latin typeface="GHEA Grapalat" panose="02000506050000020003" pitchFamily="50" charset="0"/>
            </a:rPr>
            <a:t>մասնակիցներին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ձևական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պահանջներով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ծանրաբեռնելը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4279392" y="201926"/>
        <a:ext cx="7551933" cy="1032857"/>
      </dsp:txXfrm>
    </dsp:sp>
    <dsp:sp modelId="{327C6AD1-5E33-41AD-9B80-0EB3837420D8}">
      <dsp:nvSpPr>
        <dsp:cNvPr id="0" name=""/>
        <dsp:cNvSpPr/>
      </dsp:nvSpPr>
      <dsp:spPr>
        <a:xfrm>
          <a:off x="0" y="2974"/>
          <a:ext cx="4279392" cy="1430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>
              <a:latin typeface="GHEA Grapalat" panose="02000506050000020003" pitchFamily="50" charset="0"/>
            </a:rPr>
            <a:t>ընթացակարգերի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կազմակերպման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պայմանների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պարզեցում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69844" y="72818"/>
        <a:ext cx="4139704" cy="1291071"/>
      </dsp:txXfrm>
    </dsp:sp>
    <dsp:sp modelId="{CCAB650A-792E-44A6-A1B7-573A22EB4FC5}">
      <dsp:nvSpPr>
        <dsp:cNvPr id="0" name=""/>
        <dsp:cNvSpPr/>
      </dsp:nvSpPr>
      <dsp:spPr>
        <a:xfrm rot="5400000">
          <a:off x="7510992" y="-1583252"/>
          <a:ext cx="1144607" cy="7607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>
              <a:latin typeface="GHEA Grapalat" panose="02000506050000020003" pitchFamily="50" charset="0"/>
            </a:rPr>
            <a:t>ներդրվել</a:t>
          </a:r>
          <a:r>
            <a:rPr lang="fr-FR" sz="1400" kern="1200" dirty="0">
              <a:latin typeface="GHEA Grapalat" panose="02000506050000020003" pitchFamily="50" charset="0"/>
            </a:rPr>
            <a:t> է </a:t>
          </a:r>
          <a:r>
            <a:rPr lang="fr-FR" sz="1400" kern="1200" dirty="0" err="1">
              <a:latin typeface="GHEA Grapalat" panose="02000506050000020003" pitchFamily="50" charset="0"/>
            </a:rPr>
            <a:t>գործընթացներին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փոխկապակցված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անձանց</a:t>
          </a:r>
          <a:r>
            <a:rPr lang="fr-FR" sz="1400" kern="1200" dirty="0">
              <a:latin typeface="GHEA Grapalat" panose="02000506050000020003" pitchFamily="50" charset="0"/>
            </a:rPr>
            <a:t>, </a:t>
          </a:r>
          <a:r>
            <a:rPr lang="fr-FR" sz="1400" kern="1200" dirty="0" err="1">
              <a:latin typeface="GHEA Grapalat" panose="02000506050000020003" pitchFamily="50" charset="0"/>
            </a:rPr>
            <a:t>այդ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թվում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պաշտոնյաների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հետ</a:t>
          </a:r>
          <a:r>
            <a:rPr lang="fr-FR" sz="1400" kern="1200" dirty="0">
              <a:latin typeface="GHEA Grapalat" panose="02000506050000020003" pitchFamily="50" charset="0"/>
            </a:rPr>
            <a:t>, </a:t>
          </a:r>
          <a:r>
            <a:rPr lang="fr-FR" sz="1400" kern="1200" dirty="0" err="1">
              <a:latin typeface="GHEA Grapalat" panose="02000506050000020003" pitchFamily="50" charset="0"/>
            </a:rPr>
            <a:t>մասնակցությունը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բացառող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համակարգ</a:t>
          </a:r>
          <a:r>
            <a:rPr lang="fr-FR" sz="1400" kern="1200" dirty="0">
              <a:latin typeface="GHEA Grapalat" panose="02000506050000020003" pitchFamily="50" charset="0"/>
            </a:rPr>
            <a:t>, </a:t>
          </a:r>
          <a:r>
            <a:rPr lang="fr-FR" sz="1400" kern="1200" dirty="0" err="1">
              <a:latin typeface="GHEA Grapalat" panose="02000506050000020003" pitchFamily="50" charset="0"/>
            </a:rPr>
            <a:t>հրապարակվում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են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մասնակիցների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իրական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սեփականատերերի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տվյալները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4279392" y="1704223"/>
        <a:ext cx="7551933" cy="1032857"/>
      </dsp:txXfrm>
    </dsp:sp>
    <dsp:sp modelId="{4DE60300-47C3-40F7-8148-B359BFABF57C}">
      <dsp:nvSpPr>
        <dsp:cNvPr id="0" name=""/>
        <dsp:cNvSpPr/>
      </dsp:nvSpPr>
      <dsp:spPr>
        <a:xfrm>
          <a:off x="0" y="1505271"/>
          <a:ext cx="4279392" cy="1430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>
              <a:latin typeface="GHEA Grapalat" panose="02000506050000020003" pitchFamily="50" charset="0"/>
            </a:rPr>
            <a:t>մրցակցության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աստիճանի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բարձրացում</a:t>
          </a:r>
          <a:r>
            <a:rPr lang="fr-FR" sz="1600" kern="1200" dirty="0">
              <a:latin typeface="GHEA Grapalat" panose="02000506050000020003" pitchFamily="50" charset="0"/>
            </a:rPr>
            <a:t>, </a:t>
          </a:r>
          <a:r>
            <a:rPr lang="fr-FR" sz="1600" kern="1200" dirty="0" err="1">
              <a:latin typeface="GHEA Grapalat" panose="02000506050000020003" pitchFamily="50" charset="0"/>
            </a:rPr>
            <a:t>հնարավոր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կոռուպցիոն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դեպքերի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կանխարգելում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69844" y="1575115"/>
        <a:ext cx="4139704" cy="1291071"/>
      </dsp:txXfrm>
    </dsp:sp>
    <dsp:sp modelId="{DEDF23AD-7F76-41E9-85B5-34B3873C0EB6}">
      <dsp:nvSpPr>
        <dsp:cNvPr id="0" name=""/>
        <dsp:cNvSpPr/>
      </dsp:nvSpPr>
      <dsp:spPr>
        <a:xfrm rot="5400000">
          <a:off x="7510992" y="-80955"/>
          <a:ext cx="1144607" cy="7607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>
              <a:latin typeface="GHEA Grapalat" panose="02000506050000020003" pitchFamily="50" charset="0"/>
            </a:rPr>
            <a:t>ձևավորել</a:t>
          </a:r>
          <a:r>
            <a:rPr lang="fr-FR" sz="1400" kern="1200" dirty="0">
              <a:latin typeface="GHEA Grapalat" panose="02000506050000020003" pitchFamily="50" charset="0"/>
            </a:rPr>
            <a:t> է </a:t>
          </a:r>
          <a:r>
            <a:rPr lang="fr-FR" sz="1400" kern="1200" dirty="0" err="1">
              <a:latin typeface="GHEA Grapalat" panose="02000506050000020003" pitchFamily="50" charset="0"/>
            </a:rPr>
            <a:t>գնումների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արտադատական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 smtClean="0">
              <a:latin typeface="GHEA Grapalat" panose="02000506050000020003" pitchFamily="50" charset="0"/>
            </a:rPr>
            <a:t>բողոքարկման</a:t>
          </a:r>
          <a:r>
            <a:rPr lang="fr-FR" sz="1400" kern="1200" dirty="0" smtClean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մասնագիտացված</a:t>
          </a:r>
          <a:r>
            <a:rPr lang="fr-FR" sz="1400" kern="1200" dirty="0">
              <a:latin typeface="GHEA Grapalat" panose="02000506050000020003" pitchFamily="50" charset="0"/>
            </a:rPr>
            <a:t> և </a:t>
          </a:r>
          <a:r>
            <a:rPr lang="fr-FR" sz="1400" kern="1200" dirty="0" err="1">
              <a:latin typeface="GHEA Grapalat" panose="02000506050000020003" pitchFamily="50" charset="0"/>
            </a:rPr>
            <a:t>անկախ</a:t>
          </a:r>
          <a:r>
            <a:rPr lang="fr-FR" sz="1400" kern="1200" dirty="0">
              <a:latin typeface="GHEA Grapalat" panose="02000506050000020003" pitchFamily="50" charset="0"/>
            </a:rPr>
            <a:t> </a:t>
          </a:r>
          <a:r>
            <a:rPr lang="fr-FR" sz="1400" kern="1200" dirty="0" err="1">
              <a:latin typeface="GHEA Grapalat" panose="02000506050000020003" pitchFamily="50" charset="0"/>
            </a:rPr>
            <a:t>համակարգ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4279392" y="3206520"/>
        <a:ext cx="7551933" cy="1032857"/>
      </dsp:txXfrm>
    </dsp:sp>
    <dsp:sp modelId="{FF22A0B2-D8E3-46D5-BFBC-C44E2CFCB7AD}">
      <dsp:nvSpPr>
        <dsp:cNvPr id="0" name=""/>
        <dsp:cNvSpPr/>
      </dsp:nvSpPr>
      <dsp:spPr>
        <a:xfrm>
          <a:off x="0" y="3007568"/>
          <a:ext cx="4279392" cy="1430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>
              <a:latin typeface="GHEA Grapalat" panose="02000506050000020003" pitchFamily="50" charset="0"/>
            </a:rPr>
            <a:t>բողոքարկման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արտադատական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համակարգի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անկախացում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69844" y="3077412"/>
        <a:ext cx="4139704" cy="1291071"/>
      </dsp:txXfrm>
    </dsp:sp>
    <dsp:sp modelId="{62B25CA6-C54E-4211-A2CA-E83C5E08C98E}">
      <dsp:nvSpPr>
        <dsp:cNvPr id="0" name=""/>
        <dsp:cNvSpPr/>
      </dsp:nvSpPr>
      <dsp:spPr>
        <a:xfrm rot="5400000">
          <a:off x="7510992" y="1421341"/>
          <a:ext cx="1144607" cy="76078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գործարկվել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են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գնումների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պլանավորման</a:t>
          </a:r>
          <a:r>
            <a: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,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հաշվետվողականության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և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պայմանագրերի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կառավարման</a:t>
          </a:r>
          <a:r>
            <a: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, </a:t>
          </a:r>
          <a:r>
            <a:rPr kumimoji="0" lang="en-US" sz="14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հանձնման-ընդունման</a:t>
          </a:r>
          <a:r>
            <a: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ակտերի</a:t>
          </a:r>
          <a:r>
            <a: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ներկայացման</a:t>
          </a:r>
          <a:r>
            <a: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էլեկտրոնային</a:t>
          </a:r>
          <a:r>
            <a: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համակարգեր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4279392" y="4708817"/>
        <a:ext cx="7551933" cy="1032857"/>
      </dsp:txXfrm>
    </dsp:sp>
    <dsp:sp modelId="{F4B5AA3C-4521-4077-B55A-7C289100BCD7}">
      <dsp:nvSpPr>
        <dsp:cNvPr id="0" name=""/>
        <dsp:cNvSpPr/>
      </dsp:nvSpPr>
      <dsp:spPr>
        <a:xfrm>
          <a:off x="0" y="4509866"/>
          <a:ext cx="4279392" cy="1430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latin typeface="GHEA Grapalat" panose="02000506050000020003" pitchFamily="50" charset="0"/>
            </a:rPr>
            <a:t>էլեկտրոնայնացման</a:t>
          </a:r>
          <a:r>
            <a:rPr lang="fr-FR" sz="1600" kern="1200" dirty="0" smtClean="0">
              <a:latin typeface="GHEA Grapalat" panose="02000506050000020003" pitchFamily="50" charset="0"/>
            </a:rPr>
            <a:t> </a:t>
          </a:r>
          <a:r>
            <a:rPr lang="fr-FR" sz="1600" kern="1200" dirty="0" err="1" smtClean="0">
              <a:latin typeface="GHEA Grapalat" panose="02000506050000020003" pitchFamily="50" charset="0"/>
            </a:rPr>
            <a:t>աստիճանի</a:t>
          </a:r>
          <a:r>
            <a:rPr lang="fr-FR" sz="1600" kern="1200" dirty="0" smtClean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բարձրացում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69844" y="4579710"/>
        <a:ext cx="4139704" cy="12910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98FE-206D-4A5E-AA73-BC652DFF7D89}">
      <dsp:nvSpPr>
        <dsp:cNvPr id="0" name=""/>
        <dsp:cNvSpPr/>
      </dsp:nvSpPr>
      <dsp:spPr>
        <a:xfrm rot="5400000">
          <a:off x="6923106" y="-2940398"/>
          <a:ext cx="1190804" cy="70762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GHEA Grapalat" panose="02000506050000020003" pitchFamily="50" charset="0"/>
            </a:rPr>
            <a:t>2017 </a:t>
          </a:r>
          <a:r>
            <a:rPr lang="en-US" sz="1400" kern="1200" dirty="0" err="1" smtClean="0">
              <a:latin typeface="GHEA Grapalat" panose="02000506050000020003" pitchFamily="50" charset="0"/>
            </a:rPr>
            <a:t>թվականի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հունվարի</a:t>
          </a:r>
          <a:r>
            <a:rPr lang="en-US" sz="1400" kern="1200" dirty="0" smtClean="0">
              <a:latin typeface="GHEA Grapalat" panose="02000506050000020003" pitchFamily="50" charset="0"/>
            </a:rPr>
            <a:t> 1-ից`</a:t>
          </a:r>
          <a:endParaRPr lang="en-US" sz="1400" kern="1200" dirty="0">
            <a:latin typeface="GHEA Grapalat" panose="02000506050000020003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GHEA Grapalat" panose="02000506050000020003" pitchFamily="50" charset="0"/>
            </a:rPr>
            <a:t>հայտերը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բացվելուն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պես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ինտերնետ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միջավայրում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ինքնաշխատ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եղանակով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հրապարակվում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են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բոլոր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մասնակիցների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ներկայացված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փաստաթղթերը</a:t>
          </a:r>
          <a:endParaRPr lang="en-US" sz="1400" kern="1200" dirty="0">
            <a:latin typeface="GHEA Grapalat" panose="02000506050000020003" pitchFamily="50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GHEA Grapalat" panose="02000506050000020003" pitchFamily="50" charset="0"/>
            </a:rPr>
            <a:t>անկախ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գնից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բոլոր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պայմանագրերը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հրապարակվում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են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ինտերնետ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միջավայրում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3980387" y="60451"/>
        <a:ext cx="7018113" cy="1074544"/>
      </dsp:txXfrm>
    </dsp:sp>
    <dsp:sp modelId="{5B4C6666-7BD7-4F48-B1B2-2DCA32772BBB}">
      <dsp:nvSpPr>
        <dsp:cNvPr id="0" name=""/>
        <dsp:cNvSpPr/>
      </dsp:nvSpPr>
      <dsp:spPr>
        <a:xfrm>
          <a:off x="0" y="45308"/>
          <a:ext cx="3980387" cy="110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GHEA Grapalat" panose="02000506050000020003" pitchFamily="50" charset="0"/>
            </a:rPr>
            <a:t>թափանցիկության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բարձրացում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53933" y="99241"/>
        <a:ext cx="3872521" cy="996964"/>
      </dsp:txXfrm>
    </dsp:sp>
    <dsp:sp modelId="{4B32D015-CA12-4AE4-B346-9DFFDBECBCC7}">
      <dsp:nvSpPr>
        <dsp:cNvPr id="0" name=""/>
        <dsp:cNvSpPr/>
      </dsp:nvSpPr>
      <dsp:spPr>
        <a:xfrm rot="5400000">
          <a:off x="6975255" y="-1677301"/>
          <a:ext cx="1101206" cy="7083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GHEA Grapalat" panose="02000506050000020003" pitchFamily="50" charset="0"/>
            </a:rPr>
            <a:t>ամբողջությամբ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ձևավորվել</a:t>
          </a:r>
          <a:r>
            <a:rPr lang="en-US" sz="1400" kern="1200" dirty="0" smtClean="0">
              <a:latin typeface="GHEA Grapalat" panose="02000506050000020003" pitchFamily="50" charset="0"/>
            </a:rPr>
            <a:t> է </a:t>
          </a:r>
          <a:r>
            <a:rPr lang="en-US" sz="1400" kern="1200" dirty="0" err="1" smtClean="0">
              <a:latin typeface="GHEA Grapalat" panose="02000506050000020003" pitchFamily="50" charset="0"/>
            </a:rPr>
            <a:t>նոր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իրավական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բազան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բաղկացած</a:t>
          </a:r>
          <a:r>
            <a:rPr lang="en-US" sz="1400" kern="1200" dirty="0" smtClean="0">
              <a:latin typeface="GHEA Grapalat" panose="02000506050000020003" pitchFamily="50" charset="0"/>
            </a:rPr>
            <a:t> 1 </a:t>
          </a:r>
          <a:r>
            <a:rPr lang="en-US" sz="1400" kern="1200" dirty="0" err="1" smtClean="0">
              <a:latin typeface="GHEA Grapalat" panose="02000506050000020003" pitchFamily="50" charset="0"/>
            </a:rPr>
            <a:t>օրենքից</a:t>
          </a:r>
          <a:r>
            <a:rPr lang="en-US" sz="1400" kern="1200" dirty="0" smtClean="0">
              <a:latin typeface="GHEA Grapalat" panose="02000506050000020003" pitchFamily="50" charset="0"/>
            </a:rPr>
            <a:t>, </a:t>
          </a:r>
          <a:r>
            <a:rPr lang="en-US" sz="1400" kern="1200" dirty="0" err="1" smtClean="0">
              <a:latin typeface="GHEA Grapalat" panose="02000506050000020003" pitchFamily="50" charset="0"/>
            </a:rPr>
            <a:t>Կառավարության</a:t>
          </a:r>
          <a:r>
            <a:rPr lang="en-US" sz="1400" kern="1200" dirty="0" smtClean="0">
              <a:latin typeface="GHEA Grapalat" panose="02000506050000020003" pitchFamily="50" charset="0"/>
            </a:rPr>
            <a:t> 6 </a:t>
          </a:r>
          <a:r>
            <a:rPr lang="en-US" sz="1400" kern="1200" dirty="0" err="1" smtClean="0">
              <a:latin typeface="GHEA Grapalat" panose="02000506050000020003" pitchFamily="50" charset="0"/>
            </a:rPr>
            <a:t>որոշումներից</a:t>
          </a:r>
          <a:r>
            <a:rPr lang="en-US" sz="1400" kern="1200" dirty="0" smtClean="0">
              <a:latin typeface="GHEA Grapalat" panose="02000506050000020003" pitchFamily="50" charset="0"/>
            </a:rPr>
            <a:t> և ՀՀ </a:t>
          </a:r>
          <a:r>
            <a:rPr lang="en-US" sz="1400" kern="1200" dirty="0" err="1" smtClean="0">
              <a:latin typeface="GHEA Grapalat" panose="02000506050000020003" pitchFamily="50" charset="0"/>
            </a:rPr>
            <a:t>ֆինանսների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նախարարի</a:t>
          </a:r>
          <a:r>
            <a:rPr lang="en-US" sz="1400" kern="1200" dirty="0" smtClean="0">
              <a:latin typeface="GHEA Grapalat" panose="02000506050000020003" pitchFamily="50" charset="0"/>
            </a:rPr>
            <a:t> 28 </a:t>
          </a:r>
          <a:r>
            <a:rPr lang="en-US" sz="1400" kern="1200" dirty="0" err="1" smtClean="0">
              <a:latin typeface="GHEA Grapalat" panose="02000506050000020003" pitchFamily="50" charset="0"/>
            </a:rPr>
            <a:t>հրամաններից</a:t>
          </a:r>
          <a:r>
            <a:rPr lang="en-US" sz="1400" kern="1200" dirty="0" smtClean="0">
              <a:latin typeface="GHEA Grapalat" panose="02000506050000020003" pitchFamily="50" charset="0"/>
            </a:rPr>
            <a:t>՝  </a:t>
          </a:r>
          <a:r>
            <a:rPr lang="en-US" sz="1400" kern="1200" dirty="0" err="1" smtClean="0">
              <a:latin typeface="GHEA Grapalat" panose="02000506050000020003" pitchFamily="50" charset="0"/>
            </a:rPr>
            <a:t>ներառյալ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բոլոր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օրինակելի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փաստաթղթերը</a:t>
          </a:r>
          <a:r>
            <a:rPr lang="en-US" sz="1400" kern="1200" dirty="0" smtClean="0">
              <a:latin typeface="GHEA Grapalat" panose="02000506050000020003" pitchFamily="50" charset="0"/>
            </a:rPr>
            <a:t>:</a:t>
          </a:r>
          <a:endParaRPr lang="en-US" sz="1400" kern="1200" dirty="0">
            <a:latin typeface="GHEA Grapalat" panose="02000506050000020003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GHEA Grapalat" panose="02000506050000020003" pitchFamily="50" charset="0"/>
            </a:rPr>
            <a:t>Վերապատրաստվել</a:t>
          </a:r>
          <a:r>
            <a:rPr lang="en-US" sz="1400" kern="1200" dirty="0" smtClean="0">
              <a:latin typeface="GHEA Grapalat" panose="02000506050000020003" pitchFamily="50" charset="0"/>
            </a:rPr>
            <a:t> է </a:t>
          </a:r>
          <a:r>
            <a:rPr lang="en-US" sz="1400" kern="1200" dirty="0" err="1" smtClean="0">
              <a:latin typeface="GHEA Grapalat" panose="02000506050000020003" pitchFamily="50" charset="0"/>
            </a:rPr>
            <a:t>պետական</a:t>
          </a:r>
          <a:r>
            <a:rPr lang="en-US" sz="1400" kern="1200" dirty="0" smtClean="0">
              <a:latin typeface="GHEA Grapalat" panose="02000506050000020003" pitchFamily="50" charset="0"/>
            </a:rPr>
            <a:t> և </a:t>
          </a:r>
          <a:r>
            <a:rPr lang="en-US" sz="1400" kern="1200" dirty="0" err="1" smtClean="0">
              <a:latin typeface="GHEA Grapalat" panose="02000506050000020003" pitchFamily="50" charset="0"/>
            </a:rPr>
            <a:t>համայնքնային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ավելի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քան</a:t>
          </a:r>
          <a:r>
            <a:rPr lang="en-US" sz="1400" kern="1200" dirty="0" smtClean="0">
              <a:latin typeface="GHEA Grapalat" panose="02000506050000020003" pitchFamily="50" charset="0"/>
            </a:rPr>
            <a:t> 1000 </a:t>
          </a:r>
          <a:r>
            <a:rPr lang="en-US" sz="1400" kern="1200" dirty="0" err="1" smtClean="0">
              <a:latin typeface="GHEA Grapalat" panose="02000506050000020003" pitchFamily="50" charset="0"/>
            </a:rPr>
            <a:t>ծառայողներ</a:t>
          </a:r>
          <a:r>
            <a:rPr lang="en-US" sz="1400" kern="1200" dirty="0" smtClean="0">
              <a:latin typeface="GHEA Grapalat" panose="02000506050000020003" pitchFamily="50" charset="0"/>
            </a:rPr>
            <a:t>: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3984278" y="1367432"/>
        <a:ext cx="7029404" cy="993694"/>
      </dsp:txXfrm>
    </dsp:sp>
    <dsp:sp modelId="{D9741499-DB99-46BC-9E9C-7B5AD1303FAC}">
      <dsp:nvSpPr>
        <dsp:cNvPr id="0" name=""/>
        <dsp:cNvSpPr/>
      </dsp:nvSpPr>
      <dsp:spPr>
        <a:xfrm>
          <a:off x="0" y="1258255"/>
          <a:ext cx="3984278" cy="110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GHEA Grapalat" panose="02000506050000020003" pitchFamily="50" charset="0"/>
            </a:rPr>
            <a:t>իրավական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բազայի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ստեղծում</a:t>
          </a:r>
          <a:r>
            <a:rPr lang="en-US" sz="1600" kern="1200" dirty="0" smtClean="0">
              <a:latin typeface="GHEA Grapalat" panose="02000506050000020003" pitchFamily="50" charset="0"/>
            </a:rPr>
            <a:t> և </a:t>
          </a:r>
          <a:r>
            <a:rPr lang="en-US" sz="1600" kern="1200" dirty="0" err="1" smtClean="0">
              <a:latin typeface="GHEA Grapalat" panose="02000506050000020003" pitchFamily="50" charset="0"/>
            </a:rPr>
            <a:t>կարողությունների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զարգացում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53933" y="1312188"/>
        <a:ext cx="3876412" cy="996964"/>
      </dsp:txXfrm>
    </dsp:sp>
    <dsp:sp modelId="{1BEFF185-52D7-4CD2-8CCD-CC590B184A30}">
      <dsp:nvSpPr>
        <dsp:cNvPr id="0" name=""/>
        <dsp:cNvSpPr/>
      </dsp:nvSpPr>
      <dsp:spPr>
        <a:xfrm rot="5400000">
          <a:off x="7083926" y="-542622"/>
          <a:ext cx="883864" cy="7083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ներառվել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են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ՓԲԸ-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ները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,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հիմնադրամները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,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ինչպես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նաև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ԾԻԳ-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երի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կողմից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անցկացվող</a:t>
          </a:r>
          <a:r>
            <a:rPr kumimoji="0" lang="en-US" sz="1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մրցույթները</a:t>
          </a:r>
          <a:endParaRPr lang="en-US" sz="1400" kern="1200" dirty="0">
            <a:latin typeface="GHEA Grapalat" panose="02000506050000020003" pitchFamily="50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GHEA Grapalat" panose="02000506050000020003" pitchFamily="50" charset="0"/>
            </a:rPr>
            <a:t>մրցակցային</a:t>
          </a:r>
          <a:r>
            <a:rPr lang="en-US" sz="1400" kern="1200" dirty="0">
              <a:latin typeface="GHEA Grapalat" panose="02000506050000020003" pitchFamily="50" charset="0"/>
            </a:rPr>
            <a:t> և </a:t>
          </a:r>
          <a:r>
            <a:rPr lang="en-US" sz="1400" kern="1200" dirty="0" err="1">
              <a:latin typeface="GHEA Grapalat" panose="02000506050000020003" pitchFamily="50" charset="0"/>
            </a:rPr>
            <a:t>անհետաձգելի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մեկ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անձից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գնումներն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իրականացվում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են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էլեկտրոնային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եղանակով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3984279" y="2600172"/>
        <a:ext cx="7040013" cy="797570"/>
      </dsp:txXfrm>
    </dsp:sp>
    <dsp:sp modelId="{36C104C3-BFF3-43FD-B85D-25DDE0CADC3E}">
      <dsp:nvSpPr>
        <dsp:cNvPr id="0" name=""/>
        <dsp:cNvSpPr/>
      </dsp:nvSpPr>
      <dsp:spPr>
        <a:xfrm>
          <a:off x="0" y="2408439"/>
          <a:ext cx="3984278" cy="110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latin typeface="GHEA Grapalat" panose="02000506050000020003" pitchFamily="50" charset="0"/>
            </a:rPr>
            <a:t>էլեկտրոնային</a:t>
          </a:r>
          <a:r>
            <a:rPr lang="fr-FR" sz="1600" kern="1200" dirty="0" smtClean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գնումների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համակարգի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շրջանակի</a:t>
          </a:r>
          <a:r>
            <a:rPr lang="fr-FR" sz="1600" kern="1200" dirty="0">
              <a:latin typeface="GHEA Grapalat" panose="02000506050000020003" pitchFamily="50" charset="0"/>
            </a:rPr>
            <a:t> </a:t>
          </a:r>
          <a:r>
            <a:rPr lang="fr-FR" sz="1600" kern="1200" dirty="0" err="1">
              <a:latin typeface="GHEA Grapalat" panose="02000506050000020003" pitchFamily="50" charset="0"/>
            </a:rPr>
            <a:t>ընդլայնում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53933" y="2462372"/>
        <a:ext cx="3876412" cy="996964"/>
      </dsp:txXfrm>
    </dsp:sp>
    <dsp:sp modelId="{7E41127A-C1EF-4A63-899E-10C972E63CD6}">
      <dsp:nvSpPr>
        <dsp:cNvPr id="0" name=""/>
        <dsp:cNvSpPr/>
      </dsp:nvSpPr>
      <dsp:spPr>
        <a:xfrm>
          <a:off x="0" y="3568511"/>
          <a:ext cx="3984278" cy="1104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GHEA Grapalat" panose="02000506050000020003" pitchFamily="50" charset="0"/>
            </a:rPr>
            <a:t>գների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վերլուծության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մշակում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53933" y="3622444"/>
        <a:ext cx="3876412" cy="996964"/>
      </dsp:txXfrm>
    </dsp:sp>
    <dsp:sp modelId="{A968AD0F-30AA-43D4-B1F8-C7B5C4CA6E89}">
      <dsp:nvSpPr>
        <dsp:cNvPr id="0" name=""/>
        <dsp:cNvSpPr/>
      </dsp:nvSpPr>
      <dsp:spPr>
        <a:xfrm>
          <a:off x="3984309" y="3679447"/>
          <a:ext cx="7083129" cy="8767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hy-AM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ՎԶԵԲ-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ի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աջակցությամբ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hy-AM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սկսվել է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մշակվել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գների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վերլուծության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էլեկտրոնային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համակարգը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,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որը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հնարավորություն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կտա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իրականացնելու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գների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օպերատիվ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և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համակողմանի</a:t>
          </a:r>
          <a:r>
            <a:rPr kumimoji="0" lang="en-US" sz="1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 </a:t>
          </a:r>
          <a:r>
            <a:rPr kumimoji="0" lang="en-US" sz="1400" b="0" i="0" u="none" strike="noStrike" kern="1200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HEA Grapalat" panose="02000506050000020003" pitchFamily="50" charset="0"/>
              <a:ea typeface="+mn-ea"/>
              <a:cs typeface="+mn-cs"/>
            </a:rPr>
            <a:t>վերլուծություններ</a:t>
          </a:r>
          <a:endParaRPr kumimoji="0" lang="en-US" sz="1400" b="0" i="0" u="none" strike="noStrike" kern="1200" cap="none" spc="0" normalizeH="0" dirty="0">
            <a:ln>
              <a:noFill/>
            </a:ln>
            <a:solidFill>
              <a:schemeClr val="tx1"/>
            </a:solidFill>
            <a:effectLst/>
            <a:uLnTx/>
            <a:uFillTx/>
            <a:latin typeface="GHEA Grapalat" panose="02000506050000020003" pitchFamily="50" charset="0"/>
            <a:ea typeface="+mn-ea"/>
            <a:cs typeface="+mn-cs"/>
          </a:endParaRPr>
        </a:p>
      </dsp:txBody>
      <dsp:txXfrm>
        <a:off x="4027109" y="3722247"/>
        <a:ext cx="6997529" cy="7911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0D470-0BFB-4F8D-9CE2-81C8B550607C}">
      <dsp:nvSpPr>
        <dsp:cNvPr id="0" name=""/>
        <dsp:cNvSpPr/>
      </dsp:nvSpPr>
      <dsp:spPr>
        <a:xfrm>
          <a:off x="0" y="0"/>
          <a:ext cx="9190327" cy="22008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CF003-E6F8-40B0-8358-0F43DAED3C84}">
      <dsp:nvSpPr>
        <dsp:cNvPr id="0" name=""/>
        <dsp:cNvSpPr/>
      </dsp:nvSpPr>
      <dsp:spPr>
        <a:xfrm>
          <a:off x="520151" y="293447"/>
          <a:ext cx="1780087" cy="1613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A81DB-407D-4E0A-B847-08D154078108}">
      <dsp:nvSpPr>
        <dsp:cNvPr id="0" name=""/>
        <dsp:cNvSpPr/>
      </dsp:nvSpPr>
      <dsp:spPr>
        <a:xfrm rot="10800000">
          <a:off x="279163" y="2200859"/>
          <a:ext cx="2262063" cy="26899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1600" kern="1200" dirty="0" smtClean="0">
              <a:latin typeface="GHEA Grapalat" panose="02000506050000020003" pitchFamily="50" charset="0"/>
            </a:rPr>
            <a:t>Վերապատրաստման</a:t>
          </a:r>
          <a:endParaRPr lang="en-US" sz="1600" kern="1200" dirty="0" smtClean="0">
            <a:latin typeface="GHEA Grapalat" panose="02000506050000020003" pitchFamily="50" charset="0"/>
          </a:endParaRPr>
        </a:p>
        <a:p>
          <a:pPr marL="0" marR="0" lvl="0" indent="0" algn="ctr" defTabSz="2311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GHEA Grapalat" panose="02000506050000020003" pitchFamily="50" charset="0"/>
            </a:rPr>
            <a:t>38</a:t>
          </a:r>
          <a:r>
            <a:rPr lang="hy-AM" sz="1600" kern="1200" dirty="0" smtClean="0">
              <a:latin typeface="GHEA Grapalat" panose="02000506050000020003" pitchFamily="50" charset="0"/>
            </a:rPr>
            <a:t> դասընթաց</a:t>
          </a:r>
          <a:endParaRPr lang="ru-RU" sz="1600" kern="1200" dirty="0" smtClean="0">
            <a:latin typeface="GHEA Grapalat" panose="02000506050000020003" pitchFamily="50" charset="0"/>
          </a:endParaRPr>
        </a:p>
        <a:p>
          <a:pPr lvl="0" defTabSz="2311400">
            <a:lnSpc>
              <a:spcPct val="90000"/>
            </a:lnSpc>
            <a:spcBef>
              <a:spcPct val="0"/>
            </a:spcBef>
          </a:pPr>
          <a:endParaRPr lang="en-US" kern="1200" dirty="0"/>
        </a:p>
      </dsp:txBody>
      <dsp:txXfrm rot="10800000">
        <a:off x="348729" y="2200859"/>
        <a:ext cx="2122931" cy="2620372"/>
      </dsp:txXfrm>
    </dsp:sp>
    <dsp:sp modelId="{1AA4288D-8455-4494-96FB-7E88074ABB21}">
      <dsp:nvSpPr>
        <dsp:cNvPr id="0" name=""/>
        <dsp:cNvSpPr/>
      </dsp:nvSpPr>
      <dsp:spPr>
        <a:xfrm>
          <a:off x="2719236" y="293447"/>
          <a:ext cx="1780087" cy="1613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6A52B-AB86-460C-B086-943BA74B91B2}">
      <dsp:nvSpPr>
        <dsp:cNvPr id="0" name=""/>
        <dsp:cNvSpPr/>
      </dsp:nvSpPr>
      <dsp:spPr>
        <a:xfrm rot="10800000">
          <a:off x="2719236" y="2200859"/>
          <a:ext cx="1780087" cy="26899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GHEA Grapalat" panose="02000506050000020003" pitchFamily="50" charset="0"/>
            </a:rPr>
            <a:t>10</a:t>
          </a:r>
          <a:r>
            <a:rPr lang="hy-AM" sz="1600" kern="1200" dirty="0" smtClean="0">
              <a:latin typeface="GHEA Grapalat" panose="02000506050000020003" pitchFamily="50" charset="0"/>
            </a:rPr>
            <a:t>16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hy-AM" sz="1600" kern="1200" dirty="0" smtClean="0">
              <a:latin typeface="GHEA Grapalat" panose="02000506050000020003" pitchFamily="50" charset="0"/>
            </a:rPr>
            <a:t>գնումների մասնագետ</a:t>
          </a:r>
          <a:endParaRPr lang="en-US" sz="1600" kern="1200" dirty="0">
            <a:latin typeface="GHEA Grapalat" panose="02000506050000020003" pitchFamily="50" charset="0"/>
          </a:endParaRPr>
        </a:p>
      </dsp:txBody>
      <dsp:txXfrm rot="10800000">
        <a:off x="2773980" y="2200859"/>
        <a:ext cx="1670599" cy="2635194"/>
      </dsp:txXfrm>
    </dsp:sp>
    <dsp:sp modelId="{BBC3DB48-A98D-4D7D-94EC-68E0ED18A7DB}">
      <dsp:nvSpPr>
        <dsp:cNvPr id="0" name=""/>
        <dsp:cNvSpPr/>
      </dsp:nvSpPr>
      <dsp:spPr>
        <a:xfrm>
          <a:off x="4677332" y="293447"/>
          <a:ext cx="1780087" cy="1613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945BD-40A3-4442-9C0F-BEB69BF746BF}">
      <dsp:nvSpPr>
        <dsp:cNvPr id="0" name=""/>
        <dsp:cNvSpPr/>
      </dsp:nvSpPr>
      <dsp:spPr>
        <a:xfrm rot="10800000">
          <a:off x="4677332" y="2200859"/>
          <a:ext cx="1780087" cy="26899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GHEA Grapalat" panose="02000506050000020003" pitchFamily="50" charset="0"/>
            </a:rPr>
            <a:t>Որակավորման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en-US" sz="1600" kern="1200" dirty="0" err="1" smtClean="0">
              <a:latin typeface="GHEA Grapalat" panose="02000506050000020003" pitchFamily="50" charset="0"/>
            </a:rPr>
            <a:t>քննությունների</a:t>
          </a:r>
          <a:r>
            <a:rPr lang="en-US" sz="1600" kern="1200" dirty="0" smtClean="0">
              <a:latin typeface="GHEA Grapalat" panose="02000506050000020003" pitchFamily="50" charset="0"/>
            </a:rPr>
            <a:t> 256 </a:t>
          </a:r>
          <a:r>
            <a:rPr lang="hy-AM" sz="1600" kern="1200" dirty="0" smtClean="0">
              <a:latin typeface="GHEA Grapalat" panose="02000506050000020003" pitchFamily="50" charset="0"/>
            </a:rPr>
            <a:t>մասնակիցներ</a:t>
          </a:r>
          <a:endParaRPr lang="en-US" sz="1600" kern="1200" dirty="0">
            <a:latin typeface="GHEA Grapalat" panose="02000506050000020003" pitchFamily="50" charset="0"/>
          </a:endParaRPr>
        </a:p>
      </dsp:txBody>
      <dsp:txXfrm rot="10800000">
        <a:off x="4732076" y="2200859"/>
        <a:ext cx="1670599" cy="2635194"/>
      </dsp:txXfrm>
    </dsp:sp>
    <dsp:sp modelId="{83C820C8-CB0E-4D0A-915B-4F62179E3B34}">
      <dsp:nvSpPr>
        <dsp:cNvPr id="0" name=""/>
        <dsp:cNvSpPr/>
      </dsp:nvSpPr>
      <dsp:spPr>
        <a:xfrm>
          <a:off x="6883252" y="293447"/>
          <a:ext cx="1780087" cy="161396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/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D4B18-4501-4B5A-BD25-2B63847AF7DB}">
      <dsp:nvSpPr>
        <dsp:cNvPr id="0" name=""/>
        <dsp:cNvSpPr/>
      </dsp:nvSpPr>
      <dsp:spPr>
        <a:xfrm rot="10800000">
          <a:off x="6635428" y="2200859"/>
          <a:ext cx="2275734" cy="268993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GHEA Grapalat" panose="02000506050000020003" pitchFamily="50" charset="0"/>
            </a:rPr>
            <a:t>162 որակավորվածներ </a:t>
          </a:r>
          <a:endParaRPr lang="en-US" sz="1600" kern="1200" dirty="0">
            <a:latin typeface="GHEA Grapalat" panose="02000506050000020003" pitchFamily="50" charset="0"/>
          </a:endParaRPr>
        </a:p>
      </dsp:txBody>
      <dsp:txXfrm rot="10800000">
        <a:off x="6705415" y="2200859"/>
        <a:ext cx="2135760" cy="26199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58F9-26B1-4F81-88BB-8E6D851E62A3}">
      <dsp:nvSpPr>
        <dsp:cNvPr id="0" name=""/>
        <dsp:cNvSpPr/>
      </dsp:nvSpPr>
      <dsp:spPr>
        <a:xfrm>
          <a:off x="544391" y="0"/>
          <a:ext cx="11434137" cy="55511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55729-6750-4B4D-B0E1-A326CD67C9DD}">
      <dsp:nvSpPr>
        <dsp:cNvPr id="0" name=""/>
        <dsp:cNvSpPr/>
      </dsp:nvSpPr>
      <dsp:spPr>
        <a:xfrm>
          <a:off x="2756922" y="4127871"/>
          <a:ext cx="204284" cy="204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C02D9-8537-44D4-B726-6A5DA304C815}">
      <dsp:nvSpPr>
        <dsp:cNvPr id="0" name=""/>
        <dsp:cNvSpPr/>
      </dsp:nvSpPr>
      <dsp:spPr>
        <a:xfrm>
          <a:off x="2839493" y="4429836"/>
          <a:ext cx="1887224" cy="92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400" b="0" kern="1200" dirty="0" smtClean="0">
              <a:latin typeface="GHEA Grapalat" panose="02000506050000020003" pitchFamily="50" charset="0"/>
            </a:rPr>
            <a:t> </a:t>
          </a:r>
          <a:r>
            <a:rPr lang="en-US" sz="1400" b="0" kern="1200" dirty="0" err="1">
              <a:latin typeface="GHEA Grapalat" panose="02000506050000020003" pitchFamily="50" charset="0"/>
            </a:rPr>
            <a:t>աճուրդի</a:t>
          </a:r>
          <a:r>
            <a:rPr lang="en-US" sz="1400" b="0" kern="1200" dirty="0">
              <a:latin typeface="GHEA Grapalat" panose="02000506050000020003" pitchFamily="50" charset="0"/>
            </a:rPr>
            <a:t> </a:t>
          </a:r>
          <a:r>
            <a:rPr lang="en-US" sz="1400" b="0" kern="1200" dirty="0" err="1">
              <a:latin typeface="GHEA Grapalat" panose="02000506050000020003" pitchFamily="50" charset="0"/>
            </a:rPr>
            <a:t>համակարգի</a:t>
          </a:r>
          <a:r>
            <a:rPr lang="en-US" sz="1400" b="0" kern="1200" dirty="0">
              <a:latin typeface="GHEA Grapalat" panose="02000506050000020003" pitchFamily="50" charset="0"/>
            </a:rPr>
            <a:t> </a:t>
          </a:r>
          <a:r>
            <a:rPr lang="en-US" sz="1400" b="0" kern="1200" dirty="0" err="1">
              <a:latin typeface="GHEA Grapalat" panose="02000506050000020003" pitchFamily="50" charset="0"/>
            </a:rPr>
            <a:t>ներդրում</a:t>
          </a:r>
          <a:endParaRPr lang="en-US" sz="1400" b="0" kern="1200" dirty="0">
            <a:latin typeface="GHEA Grapalat" panose="02000506050000020003" pitchFamily="50" charset="0"/>
          </a:endParaRPr>
        </a:p>
      </dsp:txBody>
      <dsp:txXfrm>
        <a:off x="2839493" y="4429836"/>
        <a:ext cx="1887224" cy="921540"/>
      </dsp:txXfrm>
    </dsp:sp>
    <dsp:sp modelId="{AE0B5E0A-43A9-40AD-9BBF-7F390A57089A}">
      <dsp:nvSpPr>
        <dsp:cNvPr id="0" name=""/>
        <dsp:cNvSpPr/>
      </dsp:nvSpPr>
      <dsp:spPr>
        <a:xfrm>
          <a:off x="3862721" y="3065372"/>
          <a:ext cx="319749" cy="319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4272D-C720-41E4-B8FF-CC6438BEC536}">
      <dsp:nvSpPr>
        <dsp:cNvPr id="0" name=""/>
        <dsp:cNvSpPr/>
      </dsp:nvSpPr>
      <dsp:spPr>
        <a:xfrm>
          <a:off x="4022595" y="3225246"/>
          <a:ext cx="1474398" cy="2325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428" tIns="0" rIns="0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գնումների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վերլուծության</a:t>
          </a:r>
          <a:r>
            <a:rPr lang="hy-AM" sz="1400" kern="1200" dirty="0" smtClean="0">
              <a:latin typeface="GHEA Grapalat" panose="02000506050000020003" pitchFamily="50" charset="0"/>
            </a:rPr>
            <a:t> և ռիսկայնության որոշման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էլեկտրոնային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համակարգ</a:t>
          </a:r>
          <a:r>
            <a:rPr lang="hy-AM" sz="1400" kern="1200" dirty="0" smtClean="0">
              <a:latin typeface="GHEA Grapalat" panose="02000506050000020003" pitchFamily="50" charset="0"/>
            </a:rPr>
            <a:t>երի</a:t>
          </a:r>
          <a:r>
            <a:rPr lang="en-US" sz="1400" kern="1200" dirty="0" smtClean="0">
              <a:latin typeface="GHEA Grapalat" panose="02000506050000020003" pitchFamily="50" charset="0"/>
            </a:rPr>
            <a:t>     </a:t>
          </a:r>
          <a:r>
            <a:rPr lang="en-US" sz="1400" kern="1200" dirty="0" err="1">
              <a:latin typeface="GHEA Grapalat" panose="02000506050000020003" pitchFamily="50" charset="0"/>
            </a:rPr>
            <a:t>ներդրում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4022595" y="3225246"/>
        <a:ext cx="1474398" cy="2325952"/>
      </dsp:txXfrm>
    </dsp:sp>
    <dsp:sp modelId="{46E00C25-B51A-4695-BC3B-8D914F2BC361}">
      <dsp:nvSpPr>
        <dsp:cNvPr id="0" name=""/>
        <dsp:cNvSpPr/>
      </dsp:nvSpPr>
      <dsp:spPr>
        <a:xfrm>
          <a:off x="5283828" y="2218259"/>
          <a:ext cx="426332" cy="4263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A7877-592E-4B43-9158-DE07B4A94675}">
      <dsp:nvSpPr>
        <dsp:cNvPr id="0" name=""/>
        <dsp:cNvSpPr/>
      </dsp:nvSpPr>
      <dsp:spPr>
        <a:xfrm>
          <a:off x="5496994" y="2431425"/>
          <a:ext cx="1714210" cy="311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90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գնումների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շարունակական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զարգացում</a:t>
          </a:r>
          <a:r>
            <a:rPr lang="en-US" sz="1400" kern="1200" dirty="0">
              <a:latin typeface="GHEA Grapalat" panose="02000506050000020003" pitchFamily="50" charset="0"/>
            </a:rPr>
            <a:t> (</a:t>
          </a:r>
          <a:r>
            <a:rPr lang="en-US" sz="1400" kern="1200" dirty="0" err="1">
              <a:latin typeface="GHEA Grapalat" panose="02000506050000020003" pitchFamily="50" charset="0"/>
            </a:rPr>
            <a:t>նոր</a:t>
          </a:r>
          <a:r>
            <a:rPr lang="en-US" sz="1400" kern="1200" dirty="0">
              <a:latin typeface="GHEA Grapalat" panose="02000506050000020003" pitchFamily="50" charset="0"/>
            </a:rPr>
            <a:t> ARMEPS) </a:t>
          </a:r>
        </a:p>
      </dsp:txBody>
      <dsp:txXfrm>
        <a:off x="5496994" y="2431425"/>
        <a:ext cx="1714210" cy="3119773"/>
      </dsp:txXfrm>
    </dsp:sp>
    <dsp:sp modelId="{FB13D6BD-ADB4-4DB2-B02B-842857530762}">
      <dsp:nvSpPr>
        <dsp:cNvPr id="0" name=""/>
        <dsp:cNvSpPr/>
      </dsp:nvSpPr>
      <dsp:spPr>
        <a:xfrm>
          <a:off x="6935864" y="1556556"/>
          <a:ext cx="550678" cy="550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E22F-52A3-4E4F-991F-98A38E291F10}">
      <dsp:nvSpPr>
        <dsp:cNvPr id="0" name=""/>
        <dsp:cNvSpPr/>
      </dsp:nvSpPr>
      <dsp:spPr>
        <a:xfrm>
          <a:off x="7211204" y="1831895"/>
          <a:ext cx="1776383" cy="3719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79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էլեկտրոնային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գնումների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համակարգի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ընդլայնում</a:t>
          </a:r>
          <a:r>
            <a:rPr lang="en-US" sz="1400" kern="1200" dirty="0">
              <a:latin typeface="GHEA Grapalat" panose="02000506050000020003" pitchFamily="50" charset="0"/>
            </a:rPr>
            <a:t> (200 </a:t>
          </a:r>
          <a:r>
            <a:rPr lang="en-US" sz="1400" kern="1200" dirty="0" err="1">
              <a:latin typeface="GHEA Grapalat" panose="02000506050000020003" pitchFamily="50" charset="0"/>
            </a:rPr>
            <a:t>մլն</a:t>
          </a:r>
          <a:r>
            <a:rPr lang="en-US" sz="1400" kern="1200" dirty="0">
              <a:latin typeface="GHEA Grapalat" panose="02000506050000020003" pitchFamily="50" charset="0"/>
            </a:rPr>
            <a:t>. </a:t>
          </a:r>
          <a:r>
            <a:rPr lang="en-US" sz="1400" kern="1200" dirty="0" err="1">
              <a:latin typeface="GHEA Grapalat" panose="02000506050000020003" pitchFamily="50" charset="0"/>
            </a:rPr>
            <a:t>դրամից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ավել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գնումների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կատարող</a:t>
          </a:r>
          <a:r>
            <a:rPr lang="en-US" sz="1400" kern="1200" dirty="0">
              <a:latin typeface="GHEA Grapalat" panose="02000506050000020003" pitchFamily="50" charset="0"/>
            </a:rPr>
            <a:t> ՊՈԱԿ-</a:t>
          </a:r>
          <a:r>
            <a:rPr lang="en-US" sz="1400" kern="1200" dirty="0" err="1">
              <a:latin typeface="GHEA Grapalat" panose="02000506050000020003" pitchFamily="50" charset="0"/>
            </a:rPr>
            <a:t>ների</a:t>
          </a:r>
          <a:r>
            <a:rPr lang="en-US" sz="1400" kern="1200" dirty="0">
              <a:latin typeface="GHEA Grapalat" panose="02000506050000020003" pitchFamily="50" charset="0"/>
            </a:rPr>
            <a:t> </a:t>
          </a:r>
          <a:r>
            <a:rPr lang="en-US" sz="1400" kern="1200" dirty="0" err="1">
              <a:latin typeface="GHEA Grapalat" panose="02000506050000020003" pitchFamily="50" charset="0"/>
            </a:rPr>
            <a:t>ներառում</a:t>
          </a:r>
          <a:r>
            <a:rPr lang="en-US" sz="1400" kern="1200" dirty="0">
              <a:latin typeface="GHEA Grapalat" panose="02000506050000020003" pitchFamily="50" charset="0"/>
            </a:rPr>
            <a:t> )</a:t>
          </a:r>
        </a:p>
      </dsp:txBody>
      <dsp:txXfrm>
        <a:off x="7211204" y="1831895"/>
        <a:ext cx="1776383" cy="3719303"/>
      </dsp:txXfrm>
    </dsp:sp>
    <dsp:sp modelId="{B3AF50F7-8AC9-4C14-9409-3F68561A7436}">
      <dsp:nvSpPr>
        <dsp:cNvPr id="0" name=""/>
        <dsp:cNvSpPr/>
      </dsp:nvSpPr>
      <dsp:spPr>
        <a:xfrm>
          <a:off x="8636752" y="1114680"/>
          <a:ext cx="701671" cy="701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B95-D75E-4609-9F88-200A43A4E4BA}">
      <dsp:nvSpPr>
        <dsp:cNvPr id="0" name=""/>
        <dsp:cNvSpPr/>
      </dsp:nvSpPr>
      <dsp:spPr>
        <a:xfrm>
          <a:off x="8997953" y="1693987"/>
          <a:ext cx="1892647" cy="1255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80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HEA Grapalat" panose="02000506050000020003" pitchFamily="50" charset="0"/>
            </a:rPr>
            <a:t>գ</a:t>
          </a:r>
          <a:r>
            <a:rPr lang="hy-AM" sz="1400" kern="1200" dirty="0" smtClean="0">
              <a:latin typeface="GHEA Grapalat" panose="02000506050000020003" pitchFamily="50" charset="0"/>
            </a:rPr>
            <a:t>նումների և </a:t>
          </a:r>
          <a:r>
            <a:rPr lang="en-US" sz="1400" kern="1200" dirty="0" smtClean="0">
              <a:latin typeface="GHEA Grapalat" panose="02000506050000020003" pitchFamily="50" charset="0"/>
            </a:rPr>
            <a:t>գ</a:t>
          </a:r>
          <a:r>
            <a:rPr lang="hy-AM" sz="1400" kern="1200" dirty="0" smtClean="0">
              <a:latin typeface="GHEA Grapalat" panose="02000506050000020003" pitchFamily="50" charset="0"/>
            </a:rPr>
            <a:t>անձապետական էլեկտրոնային համակարգերի համակցում</a:t>
          </a:r>
        </a:p>
      </dsp:txBody>
      <dsp:txXfrm>
        <a:off x="8997953" y="1693987"/>
        <a:ext cx="1892647" cy="12558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A8EF-CAB4-43F1-B202-FEAC7EF283B5}">
      <dsp:nvSpPr>
        <dsp:cNvPr id="0" name=""/>
        <dsp:cNvSpPr/>
      </dsp:nvSpPr>
      <dsp:spPr>
        <a:xfrm rot="5400000">
          <a:off x="-279585" y="282621"/>
          <a:ext cx="1863902" cy="1304732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300" kern="1200" dirty="0" smtClean="0">
              <a:latin typeface="GHEA Grapalat" panose="02000506050000020003" pitchFamily="50" charset="0"/>
            </a:rPr>
            <a:t>1</a:t>
          </a:r>
          <a:endParaRPr lang="en-US" sz="3300" kern="1200" dirty="0">
            <a:latin typeface="GHEA Grapalat" panose="02000506050000020003" pitchFamily="50" charset="0"/>
          </a:endParaRPr>
        </a:p>
      </dsp:txBody>
      <dsp:txXfrm rot="-5400000">
        <a:off x="0" y="655402"/>
        <a:ext cx="1304732" cy="559170"/>
      </dsp:txXfrm>
    </dsp:sp>
    <dsp:sp modelId="{D2D76451-8671-47DA-933C-D950C4FEDE1B}">
      <dsp:nvSpPr>
        <dsp:cNvPr id="0" name=""/>
        <dsp:cNvSpPr/>
      </dsp:nvSpPr>
      <dsp:spPr>
        <a:xfrm rot="5400000">
          <a:off x="4977748" y="-3669979"/>
          <a:ext cx="1211536" cy="8557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dirty="0" err="1" smtClean="0">
              <a:latin typeface="GHEA Grapalat" panose="02000506050000020003" pitchFamily="50" charset="0"/>
            </a:rPr>
            <a:t>ֆինանսական</a:t>
          </a:r>
          <a:r>
            <a:rPr lang="en-US" sz="2300" kern="1200" baseline="0" dirty="0" smtClean="0"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latin typeface="GHEA Grapalat" panose="02000506050000020003" pitchFamily="50" charset="0"/>
            </a:rPr>
            <a:t>կառավարման</a:t>
          </a:r>
          <a:r>
            <a:rPr lang="hy-AM" sz="2300" kern="1200" baseline="0" dirty="0" smtClean="0">
              <a:latin typeface="GHEA Grapalat" panose="02000506050000020003" pitchFamily="50" charset="0"/>
            </a:rPr>
            <a:t> և </a:t>
          </a:r>
          <a:r>
            <a:rPr lang="en-US" sz="2300" kern="1200" baseline="0" dirty="0" err="1" smtClean="0">
              <a:latin typeface="GHEA Grapalat" panose="02000506050000020003" pitchFamily="50" charset="0"/>
            </a:rPr>
            <a:t>հսկողության</a:t>
          </a:r>
          <a:r>
            <a:rPr lang="en-US" sz="2300" kern="1200" baseline="0" dirty="0" smtClean="0"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latin typeface="GHEA Grapalat" panose="02000506050000020003" pitchFamily="50" charset="0"/>
            </a:rPr>
            <a:t>բացերի</a:t>
          </a:r>
          <a:r>
            <a:rPr lang="en-US" sz="2300" kern="1200" baseline="0" dirty="0" smtClean="0"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latin typeface="GHEA Grapalat" panose="02000506050000020003" pitchFamily="50" charset="0"/>
            </a:rPr>
            <a:t>վերլուծությ</a:t>
          </a:r>
          <a:r>
            <a:rPr lang="hy-AM" sz="2300" kern="1200" baseline="0" dirty="0" smtClean="0">
              <a:latin typeface="GHEA Grapalat" panose="02000506050000020003" pitchFamily="50" charset="0"/>
            </a:rPr>
            <a:t>ան արդյունքներով մեթոդաբանության վերանայում</a:t>
          </a:r>
          <a:endParaRPr lang="en-US" sz="2300" kern="1200" dirty="0">
            <a:latin typeface="GHEA Grapalat" panose="02000506050000020003" pitchFamily="50" charset="0"/>
          </a:endParaRPr>
        </a:p>
      </dsp:txBody>
      <dsp:txXfrm rot="-5400000">
        <a:off x="1304732" y="62179"/>
        <a:ext cx="8498426" cy="1093252"/>
      </dsp:txXfrm>
    </dsp:sp>
    <dsp:sp modelId="{D7DBD7EB-5186-40C4-AB21-7694927AA7F9}">
      <dsp:nvSpPr>
        <dsp:cNvPr id="0" name=""/>
        <dsp:cNvSpPr/>
      </dsp:nvSpPr>
      <dsp:spPr>
        <a:xfrm rot="5400000">
          <a:off x="-279585" y="1955060"/>
          <a:ext cx="1863902" cy="1304732"/>
        </a:xfrm>
        <a:prstGeom prst="chevr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300" kern="1200" dirty="0" smtClean="0">
              <a:latin typeface="GHEA Grapalat" panose="02000506050000020003" pitchFamily="50" charset="0"/>
            </a:rPr>
            <a:t>2</a:t>
          </a:r>
          <a:endParaRPr lang="en-US" sz="3300" kern="1200" dirty="0">
            <a:latin typeface="GHEA Grapalat" panose="02000506050000020003" pitchFamily="50" charset="0"/>
          </a:endParaRPr>
        </a:p>
      </dsp:txBody>
      <dsp:txXfrm rot="-5400000">
        <a:off x="0" y="2327841"/>
        <a:ext cx="1304732" cy="559170"/>
      </dsp:txXfrm>
    </dsp:sp>
    <dsp:sp modelId="{43D5763E-618A-4390-8CCC-06B6101BE2E1}">
      <dsp:nvSpPr>
        <dsp:cNvPr id="0" name=""/>
        <dsp:cNvSpPr/>
      </dsp:nvSpPr>
      <dsp:spPr>
        <a:xfrm rot="5400000">
          <a:off x="4977748" y="-1997540"/>
          <a:ext cx="1211536" cy="8557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latin typeface="GHEA Grapalat" panose="02000506050000020003" pitchFamily="50" charset="0"/>
            </a:rPr>
            <a:t>համակարգահեն</a:t>
          </a:r>
          <a:r>
            <a:rPr lang="en-US" sz="2300" kern="1200" dirty="0" smtClean="0">
              <a:latin typeface="GHEA Grapalat" panose="02000506050000020003" pitchFamily="50" charset="0"/>
            </a:rPr>
            <a:t> </a:t>
          </a:r>
          <a:r>
            <a:rPr lang="en-US" sz="2300" kern="1200" dirty="0" err="1" smtClean="0">
              <a:latin typeface="GHEA Grapalat" panose="02000506050000020003" pitchFamily="50" charset="0"/>
            </a:rPr>
            <a:t>աուդիտի</a:t>
          </a:r>
          <a:r>
            <a:rPr lang="en-US" sz="2300" kern="1200" dirty="0" smtClean="0">
              <a:latin typeface="GHEA Grapalat" panose="02000506050000020003" pitchFamily="50" charset="0"/>
            </a:rPr>
            <a:t> </a:t>
          </a:r>
          <a:r>
            <a:rPr lang="en-US" sz="2300" kern="1200" dirty="0" err="1" smtClean="0">
              <a:latin typeface="GHEA Grapalat" panose="02000506050000020003" pitchFamily="50" charset="0"/>
            </a:rPr>
            <a:t>իրականացման</a:t>
          </a:r>
          <a:r>
            <a:rPr lang="en-US" sz="2300" kern="1200" dirty="0" smtClean="0">
              <a:latin typeface="GHEA Grapalat" panose="02000506050000020003" pitchFamily="50" charset="0"/>
            </a:rPr>
            <a:t> </a:t>
          </a:r>
          <a:r>
            <a:rPr lang="en-US" sz="2300" kern="1200" dirty="0" err="1" smtClean="0">
              <a:latin typeface="GHEA Grapalat" panose="02000506050000020003" pitchFamily="50" charset="0"/>
            </a:rPr>
            <a:t>ձեռնարկ</a:t>
          </a:r>
          <a:r>
            <a:rPr lang="hy-AM" sz="2300" kern="1200" dirty="0" smtClean="0">
              <a:latin typeface="GHEA Grapalat" panose="02000506050000020003" pitchFamily="50" charset="0"/>
            </a:rPr>
            <a:t>ի մշակում,</a:t>
          </a:r>
          <a:r>
            <a:rPr lang="en-US" sz="2300" kern="1200" dirty="0" smtClean="0">
              <a:latin typeface="GHEA Grapalat" panose="02000506050000020003" pitchFamily="50" charset="0"/>
            </a:rPr>
            <a:t> </a:t>
          </a:r>
          <a:r>
            <a:rPr lang="en-US" sz="2300" kern="1200" dirty="0" err="1" smtClean="0">
              <a:latin typeface="GHEA Grapalat" panose="02000506050000020003" pitchFamily="50" charset="0"/>
            </a:rPr>
            <a:t>փորձարկ</a:t>
          </a:r>
          <a:r>
            <a:rPr lang="hy-AM" sz="2300" kern="1200" dirty="0" smtClean="0">
              <a:latin typeface="GHEA Grapalat" panose="02000506050000020003" pitchFamily="50" charset="0"/>
            </a:rPr>
            <a:t>ում, ամփոփում</a:t>
          </a:r>
          <a:endParaRPr lang="en-US" sz="2300" kern="1200" dirty="0">
            <a:latin typeface="GHEA Grapalat" panose="02000506050000020003" pitchFamily="50" charset="0"/>
          </a:endParaRPr>
        </a:p>
      </dsp:txBody>
      <dsp:txXfrm rot="-5400000">
        <a:off x="1304732" y="1734618"/>
        <a:ext cx="8498426" cy="1093252"/>
      </dsp:txXfrm>
    </dsp:sp>
    <dsp:sp modelId="{773133E8-998A-4775-AACC-A31A7959A92E}">
      <dsp:nvSpPr>
        <dsp:cNvPr id="0" name=""/>
        <dsp:cNvSpPr/>
      </dsp:nvSpPr>
      <dsp:spPr>
        <a:xfrm rot="5400000">
          <a:off x="-279585" y="3627500"/>
          <a:ext cx="1863902" cy="1304732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3300" kern="1200" dirty="0" smtClean="0">
              <a:latin typeface="GHEA Grapalat" panose="02000506050000020003" pitchFamily="50" charset="0"/>
            </a:rPr>
            <a:t>3</a:t>
          </a:r>
          <a:endParaRPr lang="en-US" sz="3300" kern="1200" dirty="0">
            <a:latin typeface="GHEA Grapalat" panose="02000506050000020003" pitchFamily="50" charset="0"/>
          </a:endParaRPr>
        </a:p>
      </dsp:txBody>
      <dsp:txXfrm rot="-5400000">
        <a:off x="0" y="4000281"/>
        <a:ext cx="1304732" cy="559170"/>
      </dsp:txXfrm>
    </dsp:sp>
    <dsp:sp modelId="{ED1587C8-26AD-42E7-8820-95A95004C715}">
      <dsp:nvSpPr>
        <dsp:cNvPr id="0" name=""/>
        <dsp:cNvSpPr/>
      </dsp:nvSpPr>
      <dsp:spPr>
        <a:xfrm rot="5400000">
          <a:off x="4977748" y="-325101"/>
          <a:ext cx="1211536" cy="85575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ս</a:t>
          </a:r>
          <a:r>
            <a:rPr lang="hy-AM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կսվել է 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«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Ֆինանսական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կառավարման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hy-AM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և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հսկողության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մասին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» ՀՀ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օրենքի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հայեցակարգի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hy-AM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և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օրենքի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նախագծերի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hy-AM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վերանայ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ման</a:t>
          </a:r>
          <a:r>
            <a:rPr lang="en-US" sz="2300" kern="1200" baseline="0" dirty="0" smtClean="0">
              <a:solidFill>
                <a:schemeClr val="tx1"/>
              </a:solidFill>
              <a:latin typeface="GHEA Grapalat" panose="02000506050000020003" pitchFamily="50" charset="0"/>
            </a:rPr>
            <a:t> </a:t>
          </a:r>
          <a:r>
            <a:rPr lang="en-US" sz="2300" kern="1200" baseline="0" dirty="0" err="1" smtClean="0">
              <a:solidFill>
                <a:schemeClr val="tx1"/>
              </a:solidFill>
              <a:latin typeface="GHEA Grapalat" panose="02000506050000020003" pitchFamily="50" charset="0"/>
            </a:rPr>
            <a:t>աշխատանքները</a:t>
          </a:r>
          <a:endParaRPr lang="en-US" sz="2300" kern="1200" dirty="0">
            <a:solidFill>
              <a:schemeClr val="tx1"/>
            </a:solidFill>
            <a:latin typeface="GHEA Grapalat" panose="02000506050000020003" pitchFamily="50" charset="0"/>
          </a:endParaRPr>
        </a:p>
      </dsp:txBody>
      <dsp:txXfrm rot="-5400000">
        <a:off x="1304732" y="3407057"/>
        <a:ext cx="8498426" cy="10932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0DECA-7968-47FB-AACB-F526E72CA2D9}">
      <dsp:nvSpPr>
        <dsp:cNvPr id="0" name=""/>
        <dsp:cNvSpPr/>
      </dsp:nvSpPr>
      <dsp:spPr>
        <a:xfrm>
          <a:off x="7813193" y="925761"/>
          <a:ext cx="1961813" cy="4402361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Ներքին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աուդիտի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տարբեր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տեսակների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ձեռնարկների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մշակում</a:t>
          </a:r>
          <a:r>
            <a:rPr lang="en-US" sz="1400" kern="1200" dirty="0" smtClean="0">
              <a:latin typeface="GHEA Grapalat" panose="02000506050000020003" pitchFamily="50" charset="0"/>
            </a:rPr>
            <a:t>, </a:t>
          </a:r>
          <a:r>
            <a:rPr lang="en-US" sz="1400" kern="1200" dirty="0" err="1" smtClean="0">
              <a:latin typeface="GHEA Grapalat" panose="02000506050000020003" pitchFamily="50" charset="0"/>
            </a:rPr>
            <a:t>որը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աուդիտորներին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կաջակցի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առօրյա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գործունեության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ընթացքում</a:t>
          </a:r>
          <a:endParaRPr lang="en-US" sz="1400" kern="1200" dirty="0">
            <a:latin typeface="GHEA Grapalat" panose="02000506050000020003" pitchFamily="50" charset="0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Շարունակական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մասնագիտական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վերապատրաստումների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կազմակերպում</a:t>
          </a:r>
          <a:r>
            <a:rPr lang="en-US" sz="1400" kern="1200" dirty="0" smtClean="0">
              <a:latin typeface="GHEA Grapalat" panose="02000506050000020003" pitchFamily="50" charset="0"/>
            </a:rPr>
            <a:t>, </a:t>
          </a:r>
          <a:r>
            <a:rPr lang="en-US" sz="1400" kern="1200" dirty="0" err="1" smtClean="0">
              <a:latin typeface="GHEA Grapalat" panose="02000506050000020003" pitchFamily="50" charset="0"/>
            </a:rPr>
            <a:t>որը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կխթանի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աուդիտորների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գիտելիքների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զարգացմանը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8061951" y="925761"/>
        <a:ext cx="1713055" cy="4402361"/>
      </dsp:txXfrm>
    </dsp:sp>
    <dsp:sp modelId="{214F5196-F4D0-4384-91B7-20640AB444B3}">
      <dsp:nvSpPr>
        <dsp:cNvPr id="0" name=""/>
        <dsp:cNvSpPr/>
      </dsp:nvSpPr>
      <dsp:spPr>
        <a:xfrm>
          <a:off x="7830987" y="86072"/>
          <a:ext cx="1961813" cy="10899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GHEA Grapalat" panose="02000506050000020003" pitchFamily="50" charset="0"/>
            </a:rPr>
            <a:t>Ներքին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աուդիտորների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մասնագիտական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կարողությունների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զարգացում</a:t>
          </a:r>
          <a:endParaRPr lang="en-US" sz="1300" kern="1200" dirty="0">
            <a:latin typeface="GHEA Grapalat" panose="02000506050000020003" pitchFamily="50" charset="0"/>
          </a:endParaRPr>
        </a:p>
      </dsp:txBody>
      <dsp:txXfrm>
        <a:off x="7830987" y="86072"/>
        <a:ext cx="1961813" cy="1089928"/>
      </dsp:txXfrm>
    </dsp:sp>
    <dsp:sp modelId="{413CECDE-0C6C-485C-B278-3E62B189B7E6}">
      <dsp:nvSpPr>
        <dsp:cNvPr id="0" name=""/>
        <dsp:cNvSpPr/>
      </dsp:nvSpPr>
      <dsp:spPr>
        <a:xfrm>
          <a:off x="5915571" y="1221189"/>
          <a:ext cx="1961813" cy="388097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Ներքին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աուդիտի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արտաքին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գնահատման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մեթոդաբանության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մշակում</a:t>
          </a:r>
          <a:r>
            <a:rPr lang="en-US" sz="1400" kern="1200" dirty="0" smtClean="0">
              <a:latin typeface="GHEA Grapalat" panose="02000506050000020003" pitchFamily="50" charset="0"/>
            </a:rPr>
            <a:t> և </a:t>
          </a:r>
          <a:r>
            <a:rPr lang="en-US" sz="1400" kern="1200" dirty="0" err="1" smtClean="0">
              <a:latin typeface="GHEA Grapalat" panose="02000506050000020003" pitchFamily="50" charset="0"/>
            </a:rPr>
            <a:t>դրա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հիման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վրա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գնահատման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իրականացում</a:t>
          </a:r>
          <a:endParaRPr lang="en-US" sz="1400" kern="1200" dirty="0">
            <a:latin typeface="GHEA Grapalat" panose="02000506050000020003" pitchFamily="50" charset="0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Ռիսկերի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գնահատման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առկա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վերանայում</a:t>
          </a:r>
          <a:r>
            <a:rPr lang="en-US" sz="1400" kern="1200" dirty="0" smtClean="0">
              <a:latin typeface="GHEA Grapalat" panose="02000506050000020003" pitchFamily="50" charset="0"/>
            </a:rPr>
            <a:t> և </a:t>
          </a:r>
          <a:r>
            <a:rPr lang="en-US" sz="1400" kern="1200" dirty="0" err="1" smtClean="0">
              <a:latin typeface="GHEA Grapalat" panose="02000506050000020003" pitchFamily="50" charset="0"/>
            </a:rPr>
            <a:t>ավելի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արդյունավետ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ներդրում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6164329" y="1221189"/>
        <a:ext cx="1713055" cy="3880972"/>
      </dsp:txXfrm>
    </dsp:sp>
    <dsp:sp modelId="{5361D418-6B02-43FA-89D2-EEBC51ACB9C3}">
      <dsp:nvSpPr>
        <dsp:cNvPr id="0" name=""/>
        <dsp:cNvSpPr/>
      </dsp:nvSpPr>
      <dsp:spPr>
        <a:xfrm>
          <a:off x="5915571" y="167053"/>
          <a:ext cx="1961813" cy="1112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300" kern="1200" dirty="0" smtClean="0">
              <a:latin typeface="GHEA Grapalat" panose="02000506050000020003" pitchFamily="50" charset="0"/>
            </a:rPr>
            <a:t>Ն</a:t>
          </a:r>
          <a:r>
            <a:rPr lang="en-US" sz="1300" kern="1200" dirty="0" err="1" smtClean="0">
              <a:latin typeface="GHEA Grapalat" panose="02000506050000020003" pitchFamily="50" charset="0"/>
            </a:rPr>
            <a:t>երքին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աուդիտի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արտաքին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գնահատում</a:t>
          </a:r>
          <a:endParaRPr lang="en-US" sz="1300" kern="1200" dirty="0">
            <a:latin typeface="GHEA Grapalat" panose="02000506050000020003" pitchFamily="50" charset="0"/>
          </a:endParaRPr>
        </a:p>
      </dsp:txBody>
      <dsp:txXfrm>
        <a:off x="5915571" y="167053"/>
        <a:ext cx="1961813" cy="1112296"/>
      </dsp:txXfrm>
    </dsp:sp>
    <dsp:sp modelId="{F5775536-8460-4780-AAEC-31C7A0644F74}">
      <dsp:nvSpPr>
        <dsp:cNvPr id="0" name=""/>
        <dsp:cNvSpPr/>
      </dsp:nvSpPr>
      <dsp:spPr>
        <a:xfrm>
          <a:off x="3446452" y="1124327"/>
          <a:ext cx="1961813" cy="3195617"/>
        </a:xfrm>
        <a:prstGeom prst="flowChartProcess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Հանրային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հատվածի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թվով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առնվազն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երկու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կազմակերպությունում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նոր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պիլոտավորում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3695210" y="1124327"/>
        <a:ext cx="1713055" cy="3195617"/>
      </dsp:txXfrm>
    </dsp:sp>
    <dsp:sp modelId="{44B61D1E-1F8B-43FD-BE6C-EF25688D321E}">
      <dsp:nvSpPr>
        <dsp:cNvPr id="0" name=""/>
        <dsp:cNvSpPr/>
      </dsp:nvSpPr>
      <dsp:spPr>
        <a:xfrm>
          <a:off x="3461068" y="230552"/>
          <a:ext cx="1961813" cy="1191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300" kern="1200" dirty="0" smtClean="0">
              <a:latin typeface="GHEA Grapalat" panose="02000506050000020003" pitchFamily="50" charset="0"/>
            </a:rPr>
            <a:t>Ֆ</a:t>
          </a:r>
          <a:r>
            <a:rPr lang="en-US" sz="1300" kern="1200" dirty="0" err="1" smtClean="0">
              <a:latin typeface="GHEA Grapalat" panose="02000506050000020003" pitchFamily="50" charset="0"/>
            </a:rPr>
            <a:t>ինանսական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կառավարման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և </a:t>
          </a:r>
          <a:r>
            <a:rPr lang="en-US" sz="1300" kern="1200" dirty="0" err="1" smtClean="0">
              <a:latin typeface="GHEA Grapalat" panose="02000506050000020003" pitchFamily="50" charset="0"/>
            </a:rPr>
            <a:t>հսկության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նոր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 փորձարկում</a:t>
          </a:r>
          <a:endParaRPr lang="en-US" sz="1300" kern="1200" dirty="0">
            <a:latin typeface="GHEA Grapalat" panose="02000506050000020003" pitchFamily="50" charset="0"/>
          </a:endParaRPr>
        </a:p>
      </dsp:txBody>
      <dsp:txXfrm>
        <a:off x="3461068" y="230552"/>
        <a:ext cx="1961813" cy="1191139"/>
      </dsp:txXfrm>
    </dsp:sp>
    <dsp:sp modelId="{7924AA15-0102-42BA-918B-FD14EBD21157}">
      <dsp:nvSpPr>
        <dsp:cNvPr id="0" name=""/>
        <dsp:cNvSpPr/>
      </dsp:nvSpPr>
      <dsp:spPr>
        <a:xfrm>
          <a:off x="1482481" y="1121297"/>
          <a:ext cx="1961813" cy="303354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HEA Grapalat" panose="02000506050000020003" pitchFamily="50" charset="0"/>
            </a:rPr>
            <a:t>Ֆ</a:t>
          </a:r>
          <a:r>
            <a:rPr lang="hy-AM" sz="1400" kern="1200" dirty="0" smtClean="0">
              <a:latin typeface="GHEA Grapalat" panose="02000506050000020003" pitchFamily="50" charset="0"/>
            </a:rPr>
            <a:t>ի</a:t>
          </a:r>
          <a:r>
            <a:rPr lang="en-US" sz="1400" kern="1200" dirty="0" err="1" smtClean="0">
              <a:latin typeface="GHEA Grapalat" panose="02000506050000020003" pitchFamily="50" charset="0"/>
            </a:rPr>
            <a:t>նանսական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կառավարման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hy-AM" sz="1400" kern="1200" baseline="0" dirty="0" smtClean="0">
              <a:latin typeface="GHEA Grapalat" panose="02000506050000020003" pitchFamily="50" charset="0"/>
            </a:rPr>
            <a:t>և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հսկության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համակարգի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ներդրման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համար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անհրաժեշտ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իրավական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ակտերի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նախագծերի</a:t>
          </a:r>
          <a:r>
            <a:rPr lang="en-US" sz="1400" kern="1200" baseline="0" dirty="0" smtClean="0">
              <a:latin typeface="GHEA Grapalat" panose="02000506050000020003" pitchFamily="50" charset="0"/>
            </a:rPr>
            <a:t>,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այդ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թվում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ֆինասական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կառավարման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hy-AM" sz="1400" kern="1200" baseline="0" dirty="0" smtClean="0">
              <a:latin typeface="GHEA Grapalat" panose="02000506050000020003" pitchFamily="50" charset="0"/>
            </a:rPr>
            <a:t>և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հսկողության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ձեռնարկի</a:t>
          </a:r>
          <a:r>
            <a:rPr lang="en-US" sz="1400" kern="1200" baseline="0" dirty="0" smtClean="0">
              <a:latin typeface="GHEA Grapalat" panose="02000506050000020003" pitchFamily="50" charset="0"/>
            </a:rPr>
            <a:t> </a:t>
          </a:r>
          <a:r>
            <a:rPr lang="en-US" sz="1400" kern="1200" baseline="0" dirty="0" err="1" smtClean="0">
              <a:latin typeface="GHEA Grapalat" panose="02000506050000020003" pitchFamily="50" charset="0"/>
            </a:rPr>
            <a:t>մշակում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1731239" y="1121297"/>
        <a:ext cx="1713055" cy="3033548"/>
      </dsp:txXfrm>
    </dsp:sp>
    <dsp:sp modelId="{98AC895F-E59E-46FA-8A6A-45139D939772}">
      <dsp:nvSpPr>
        <dsp:cNvPr id="0" name=""/>
        <dsp:cNvSpPr/>
      </dsp:nvSpPr>
      <dsp:spPr>
        <a:xfrm>
          <a:off x="1467944" y="344850"/>
          <a:ext cx="1961813" cy="110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GHEA Grapalat" panose="02000506050000020003" pitchFamily="50" charset="0"/>
            </a:rPr>
            <a:t>Օրենքի</a:t>
          </a:r>
          <a:r>
            <a:rPr lang="en-US" sz="1300" kern="1200" baseline="0" dirty="0" smtClean="0">
              <a:latin typeface="GHEA Grapalat" panose="02000506050000020003" pitchFamily="50" charset="0"/>
            </a:rPr>
            <a:t> </a:t>
          </a:r>
          <a:r>
            <a:rPr lang="en-US" sz="1300" kern="1200" baseline="0" dirty="0" err="1" smtClean="0">
              <a:latin typeface="GHEA Grapalat" panose="02000506050000020003" pitchFamily="50" charset="0"/>
            </a:rPr>
            <a:t>կիրարկումն</a:t>
          </a:r>
          <a:r>
            <a:rPr lang="en-US" sz="1300" kern="1200" baseline="0" dirty="0" smtClean="0">
              <a:latin typeface="GHEA Grapalat" panose="02000506050000020003" pitchFamily="50" charset="0"/>
            </a:rPr>
            <a:t> </a:t>
          </a:r>
          <a:r>
            <a:rPr lang="en-US" sz="1300" kern="1200" baseline="0" dirty="0" err="1" smtClean="0">
              <a:latin typeface="GHEA Grapalat" panose="02000506050000020003" pitchFamily="50" charset="0"/>
            </a:rPr>
            <a:t>ապահովող</a:t>
          </a:r>
          <a:r>
            <a:rPr lang="en-US" sz="1300" kern="1200" baseline="0" dirty="0" smtClean="0">
              <a:latin typeface="GHEA Grapalat" panose="02000506050000020003" pitchFamily="50" charset="0"/>
            </a:rPr>
            <a:t> </a:t>
          </a:r>
          <a:r>
            <a:rPr lang="en-US" sz="1300" kern="1200" baseline="0" dirty="0" err="1" smtClean="0">
              <a:latin typeface="GHEA Grapalat" panose="02000506050000020003" pitchFamily="50" charset="0"/>
            </a:rPr>
            <a:t>ենթաօրենսդրական</a:t>
          </a:r>
          <a:r>
            <a:rPr lang="en-US" sz="1300" kern="1200" baseline="0" dirty="0" smtClean="0">
              <a:latin typeface="GHEA Grapalat" panose="02000506050000020003" pitchFamily="50" charset="0"/>
            </a:rPr>
            <a:t> </a:t>
          </a:r>
          <a:r>
            <a:rPr lang="en-US" sz="1300" kern="1200" baseline="0" dirty="0" err="1" smtClean="0">
              <a:latin typeface="GHEA Grapalat" panose="02000506050000020003" pitchFamily="50" charset="0"/>
            </a:rPr>
            <a:t>ակտերի</a:t>
          </a:r>
          <a:r>
            <a:rPr lang="en-US" sz="1300" kern="1200" baseline="0" dirty="0" smtClean="0">
              <a:latin typeface="GHEA Grapalat" panose="02000506050000020003" pitchFamily="50" charset="0"/>
            </a:rPr>
            <a:t> </a:t>
          </a:r>
          <a:r>
            <a:rPr lang="en-US" sz="1300" kern="1200" baseline="0" dirty="0" err="1" smtClean="0">
              <a:latin typeface="GHEA Grapalat" panose="02000506050000020003" pitchFamily="50" charset="0"/>
            </a:rPr>
            <a:t>մշակում</a:t>
          </a:r>
          <a:endParaRPr lang="en-US" sz="1300" kern="1200" dirty="0">
            <a:latin typeface="GHEA Grapalat" panose="02000506050000020003" pitchFamily="50" charset="0"/>
          </a:endParaRPr>
        </a:p>
      </dsp:txBody>
      <dsp:txXfrm>
        <a:off x="1467944" y="344850"/>
        <a:ext cx="1961813" cy="11058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A8EF-CAB4-43F1-B202-FEAC7EF283B5}">
      <dsp:nvSpPr>
        <dsp:cNvPr id="0" name=""/>
        <dsp:cNvSpPr/>
      </dsp:nvSpPr>
      <dsp:spPr>
        <a:xfrm rot="5400000">
          <a:off x="-211598" y="215066"/>
          <a:ext cx="1410658" cy="987461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500" kern="1200" dirty="0" smtClean="0">
              <a:latin typeface="GHEA Grapalat" panose="02000506050000020003" pitchFamily="50" charset="0"/>
            </a:rPr>
            <a:t>1</a:t>
          </a:r>
          <a:endParaRPr lang="en-US" sz="2500" kern="1200" dirty="0">
            <a:latin typeface="GHEA Grapalat" panose="02000506050000020003" pitchFamily="50" charset="0"/>
          </a:endParaRPr>
        </a:p>
      </dsp:txBody>
      <dsp:txXfrm rot="-5400000">
        <a:off x="1" y="497199"/>
        <a:ext cx="987461" cy="423197"/>
      </dsp:txXfrm>
    </dsp:sp>
    <dsp:sp modelId="{D2D76451-8671-47DA-933C-D950C4FEDE1B}">
      <dsp:nvSpPr>
        <dsp:cNvPr id="0" name=""/>
        <dsp:cNvSpPr/>
      </dsp:nvSpPr>
      <dsp:spPr>
        <a:xfrm rot="5400000">
          <a:off x="3733629" y="-2742700"/>
          <a:ext cx="916928" cy="6409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HEA Grapalat" pitchFamily="50" charset="0"/>
            </a:rPr>
            <a:t>Մ</a:t>
          </a:r>
          <a:r>
            <a:rPr lang="ru-RU" sz="1500" kern="1200" dirty="0" smtClean="0">
              <a:latin typeface="GHEA Grapalat" pitchFamily="50" charset="0"/>
            </a:rPr>
            <a:t>շակվել է </a:t>
          </a:r>
          <a:r>
            <a:rPr lang="en-US" sz="1500" kern="1200" dirty="0" smtClean="0">
              <a:latin typeface="GHEA Grapalat" pitchFamily="50" charset="0"/>
            </a:rPr>
            <a:t>«</a:t>
          </a:r>
          <a:r>
            <a:rPr lang="ru-RU" sz="1500" kern="1200" dirty="0" smtClean="0">
              <a:latin typeface="GHEA Grapalat" pitchFamily="50" charset="0"/>
            </a:rPr>
            <a:t>Հաշվապահական հաշվառման և աուդիտորական գործունեության ոլորտների բարեփոխումների հայեցակարգ</a:t>
          </a:r>
          <a:r>
            <a:rPr lang="en-US" sz="1500" kern="1200" dirty="0" smtClean="0">
              <a:latin typeface="GHEA Grapalat" pitchFamily="50" charset="0"/>
            </a:rPr>
            <a:t>»</a:t>
          </a:r>
          <a:r>
            <a:rPr lang="hy-AM" sz="1500" kern="1200" dirty="0" smtClean="0">
              <a:latin typeface="GHEA Grapalat" pitchFamily="50" charset="0"/>
            </a:rPr>
            <a:t>, որն ընդունվել է ՀՀ կառավարության կողմից։ </a:t>
          </a:r>
          <a:endParaRPr lang="en-US" sz="1500" kern="1200" dirty="0">
            <a:latin typeface="GHEA Grapalat" panose="02000506050000020003" pitchFamily="50" charset="0"/>
          </a:endParaRPr>
        </a:p>
      </dsp:txBody>
      <dsp:txXfrm rot="-5400000">
        <a:off x="987462" y="48228"/>
        <a:ext cx="6364503" cy="827406"/>
      </dsp:txXfrm>
    </dsp:sp>
    <dsp:sp modelId="{F7840407-7F9B-4ECC-8E97-0F820B35C5A7}">
      <dsp:nvSpPr>
        <dsp:cNvPr id="0" name=""/>
        <dsp:cNvSpPr/>
      </dsp:nvSpPr>
      <dsp:spPr>
        <a:xfrm rot="5400000">
          <a:off x="-211598" y="1480819"/>
          <a:ext cx="1410658" cy="987461"/>
        </a:xfrm>
        <a:prstGeom prst="chevron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HEA Grapalat" panose="02000506050000020003" pitchFamily="50" charset="0"/>
            </a:rPr>
            <a:t>2</a:t>
          </a:r>
          <a:endParaRPr lang="en-US" sz="2500" kern="1200" dirty="0">
            <a:latin typeface="GHEA Grapalat" panose="02000506050000020003" pitchFamily="50" charset="0"/>
          </a:endParaRPr>
        </a:p>
      </dsp:txBody>
      <dsp:txXfrm rot="-5400000">
        <a:off x="1" y="1762952"/>
        <a:ext cx="987461" cy="423197"/>
      </dsp:txXfrm>
    </dsp:sp>
    <dsp:sp modelId="{2DDBD15C-1CD1-419B-B5B6-E9C6C5F8C16E}">
      <dsp:nvSpPr>
        <dsp:cNvPr id="0" name=""/>
        <dsp:cNvSpPr/>
      </dsp:nvSpPr>
      <dsp:spPr>
        <a:xfrm rot="5400000">
          <a:off x="3733629" y="-1476947"/>
          <a:ext cx="916928" cy="6409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HEA Grapalat" pitchFamily="50" charset="0"/>
            </a:rPr>
            <a:t>Մ</a:t>
          </a:r>
          <a:r>
            <a:rPr lang="hy-AM" sz="1500" kern="1200" dirty="0" err="1" smtClean="0">
              <a:latin typeface="GHEA Grapalat" pitchFamily="50" charset="0"/>
            </a:rPr>
            <a:t>շակվել</a:t>
          </a:r>
          <a:r>
            <a:rPr lang="hy-AM" sz="1500" kern="1200" dirty="0" smtClean="0">
              <a:latin typeface="GHEA Grapalat" pitchFamily="50" charset="0"/>
            </a:rPr>
            <a:t> են </a:t>
          </a:r>
          <a:r>
            <a:rPr lang="en-US" sz="1500" kern="1200" dirty="0" err="1" smtClean="0">
              <a:latin typeface="GHEA Grapalat" pitchFamily="50" charset="0"/>
            </a:rPr>
            <a:t>հանրային</a:t>
          </a:r>
          <a:r>
            <a:rPr lang="en-US" sz="1500" kern="1200" dirty="0" smtClean="0">
              <a:latin typeface="GHEA Grapalat" pitchFamily="50" charset="0"/>
            </a:rPr>
            <a:t> </a:t>
          </a:r>
          <a:r>
            <a:rPr lang="en-US" sz="1500" kern="1200" dirty="0" err="1" smtClean="0">
              <a:latin typeface="GHEA Grapalat" pitchFamily="50" charset="0"/>
            </a:rPr>
            <a:t>հատվածի</a:t>
          </a:r>
          <a:r>
            <a:rPr lang="en-US" sz="1500" kern="1200" dirty="0" smtClean="0">
              <a:latin typeface="GHEA Grapalat" pitchFamily="50" charset="0"/>
            </a:rPr>
            <a:t> </a:t>
          </a:r>
          <a:r>
            <a:rPr lang="en-US" sz="1500" kern="1200" dirty="0" err="1" smtClean="0">
              <a:latin typeface="GHEA Grapalat" pitchFamily="50" charset="0"/>
            </a:rPr>
            <a:t>կազմակերպությունների</a:t>
          </a:r>
          <a:r>
            <a:rPr lang="en-US" sz="1500" kern="1200" dirty="0" smtClean="0">
              <a:latin typeface="GHEA Grapalat" pitchFamily="50" charset="0"/>
            </a:rPr>
            <a:t> </a:t>
          </a:r>
          <a:r>
            <a:rPr lang="hy-AM" sz="1500" kern="1200" dirty="0" smtClean="0">
              <a:latin typeface="GHEA Grapalat" pitchFamily="50" charset="0"/>
            </a:rPr>
            <a:t>ֆինանսական հաշվետվությունների օրինակելի փաթեթը, ինչպես նաև հաշվային պլանում կատարվել են էական փոփոխություններ</a:t>
          </a:r>
          <a:endParaRPr lang="en-US" sz="1500" kern="1200" dirty="0"/>
        </a:p>
      </dsp:txBody>
      <dsp:txXfrm rot="-5400000">
        <a:off x="987462" y="1313981"/>
        <a:ext cx="6364503" cy="827406"/>
      </dsp:txXfrm>
    </dsp:sp>
    <dsp:sp modelId="{D7DBD7EB-5186-40C4-AB21-7694927AA7F9}">
      <dsp:nvSpPr>
        <dsp:cNvPr id="0" name=""/>
        <dsp:cNvSpPr/>
      </dsp:nvSpPr>
      <dsp:spPr>
        <a:xfrm rot="5400000">
          <a:off x="-211598" y="2746572"/>
          <a:ext cx="1410658" cy="987461"/>
        </a:xfrm>
        <a:prstGeom prst="chevron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HEA Grapalat" panose="02000506050000020003" pitchFamily="50" charset="0"/>
            </a:rPr>
            <a:t>3</a:t>
          </a:r>
          <a:endParaRPr lang="en-US" sz="2500" kern="1200" dirty="0">
            <a:latin typeface="GHEA Grapalat" panose="02000506050000020003" pitchFamily="50" charset="0"/>
          </a:endParaRPr>
        </a:p>
      </dsp:txBody>
      <dsp:txXfrm rot="-5400000">
        <a:off x="1" y="3028705"/>
        <a:ext cx="987461" cy="423197"/>
      </dsp:txXfrm>
    </dsp:sp>
    <dsp:sp modelId="{43D5763E-618A-4390-8CCC-06B6101BE2E1}">
      <dsp:nvSpPr>
        <dsp:cNvPr id="0" name=""/>
        <dsp:cNvSpPr/>
      </dsp:nvSpPr>
      <dsp:spPr>
        <a:xfrm rot="5400000">
          <a:off x="3733629" y="-211194"/>
          <a:ext cx="916928" cy="6409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500" kern="1200" dirty="0" smtClean="0">
              <a:latin typeface="GHEA Grapalat" pitchFamily="50" charset="0"/>
            </a:rPr>
            <a:t>Հաշվապահական հաշվառման նոր համակարգին</a:t>
          </a:r>
          <a:r>
            <a:rPr lang="en-US" sz="1500" kern="1200" dirty="0" smtClean="0">
              <a:latin typeface="GHEA Grapalat" pitchFamily="50" charset="0"/>
            </a:rPr>
            <a:t> </a:t>
          </a:r>
          <a:r>
            <a:rPr lang="hy-AM" sz="1500" kern="1200" dirty="0" smtClean="0">
              <a:latin typeface="GHEA Grapalat" pitchFamily="50" charset="0"/>
            </a:rPr>
            <a:t>անցում կատարած կազմակերպություններում հաշվապահական հաշվառման վարման գործընթացի նկատմամբ իրականացվել է </a:t>
          </a:r>
          <a:r>
            <a:rPr lang="hy-AM" sz="1500" kern="1200" dirty="0" err="1" smtClean="0">
              <a:latin typeface="GHEA Grapalat" pitchFamily="50" charset="0"/>
            </a:rPr>
            <a:t>մշտադիտարկում</a:t>
          </a:r>
          <a:endParaRPr lang="en-US" sz="1500" kern="1200" dirty="0">
            <a:latin typeface="GHEA Grapalat" panose="02000506050000020003" pitchFamily="50" charset="0"/>
          </a:endParaRPr>
        </a:p>
      </dsp:txBody>
      <dsp:txXfrm rot="-5400000">
        <a:off x="987462" y="2579734"/>
        <a:ext cx="6364503" cy="827406"/>
      </dsp:txXfrm>
    </dsp:sp>
    <dsp:sp modelId="{773133E8-998A-4775-AACC-A31A7959A92E}">
      <dsp:nvSpPr>
        <dsp:cNvPr id="0" name=""/>
        <dsp:cNvSpPr/>
      </dsp:nvSpPr>
      <dsp:spPr>
        <a:xfrm rot="5400000">
          <a:off x="-211598" y="4012326"/>
          <a:ext cx="1410658" cy="987461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GHEA Grapalat" panose="02000506050000020003" pitchFamily="50" charset="0"/>
            </a:rPr>
            <a:t>4</a:t>
          </a:r>
          <a:endParaRPr lang="en-US" sz="2500" kern="1200" dirty="0">
            <a:latin typeface="GHEA Grapalat" panose="02000506050000020003" pitchFamily="50" charset="0"/>
          </a:endParaRPr>
        </a:p>
      </dsp:txBody>
      <dsp:txXfrm rot="-5400000">
        <a:off x="1" y="4294459"/>
        <a:ext cx="987461" cy="423197"/>
      </dsp:txXfrm>
    </dsp:sp>
    <dsp:sp modelId="{ED1587C8-26AD-42E7-8820-95A95004C715}">
      <dsp:nvSpPr>
        <dsp:cNvPr id="0" name=""/>
        <dsp:cNvSpPr/>
      </dsp:nvSpPr>
      <dsp:spPr>
        <a:xfrm rot="5400000">
          <a:off x="3733629" y="1054558"/>
          <a:ext cx="916928" cy="64092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GHEA Grapalat" pitchFamily="50" charset="0"/>
            </a:rPr>
            <a:t>Ն</a:t>
          </a:r>
          <a:r>
            <a:rPr lang="hy-AM" sz="1500" kern="1200" dirty="0" err="1" smtClean="0">
              <a:latin typeface="GHEA Grapalat" pitchFamily="50" charset="0"/>
            </a:rPr>
            <a:t>ախաձեռնվել</a:t>
          </a:r>
          <a:r>
            <a:rPr lang="hy-AM" sz="1500" kern="1200" dirty="0" smtClean="0">
              <a:latin typeface="GHEA Grapalat" pitchFamily="50" charset="0"/>
            </a:rPr>
            <a:t> է «Մասնագիտական տեղեկատու» պարբերականի մշակման և բոլոր հանրային հատվածի կազմակերպություններին տրամադրման գործընթացը՝ եռամսյակային հաճախականությամբ</a:t>
          </a:r>
          <a:endParaRPr lang="en-US" sz="1500" kern="1200" dirty="0">
            <a:solidFill>
              <a:schemeClr val="tx1"/>
            </a:solidFill>
            <a:latin typeface="GHEA Grapalat" panose="02000506050000020003" pitchFamily="50" charset="0"/>
          </a:endParaRPr>
        </a:p>
      </dsp:txBody>
      <dsp:txXfrm rot="-5400000">
        <a:off x="987462" y="3845487"/>
        <a:ext cx="6364503" cy="82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A8EF-CAB4-43F1-B202-FEAC7EF283B5}">
      <dsp:nvSpPr>
        <dsp:cNvPr id="0" name=""/>
        <dsp:cNvSpPr/>
      </dsp:nvSpPr>
      <dsp:spPr>
        <a:xfrm rot="5400000">
          <a:off x="-1029741" y="1029741"/>
          <a:ext cx="5226562" cy="316707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>
              <a:latin typeface="GHEA Grapalat" panose="02000506050000020003" pitchFamily="50" charset="0"/>
            </a:rPr>
            <a:t>Մշակվել է հայեցակարգային փաստաթուղթ, որով</a:t>
          </a:r>
          <a:r>
            <a:rPr lang="en-US" sz="1800" kern="1200" dirty="0" smtClean="0">
              <a:latin typeface="GHEA Grapalat" panose="02000506050000020003" pitchFamily="50" charset="0"/>
            </a:rPr>
            <a:t>`</a:t>
          </a:r>
          <a:r>
            <a:rPr lang="hy-AM" sz="1800" kern="1200" dirty="0" smtClean="0">
              <a:latin typeface="GHEA Grapalat" panose="02000506050000020003" pitchFamily="50" charset="0"/>
            </a:rPr>
            <a:t> </a:t>
          </a:r>
          <a:endParaRPr lang="en-US" sz="1800" kern="1200" dirty="0">
            <a:latin typeface="GHEA Grapalat" panose="02000506050000020003" pitchFamily="50" charset="0"/>
          </a:endParaRPr>
        </a:p>
      </dsp:txBody>
      <dsp:txXfrm rot="-5400000">
        <a:off x="1" y="1583540"/>
        <a:ext cx="3167079" cy="2059483"/>
      </dsp:txXfrm>
    </dsp:sp>
    <dsp:sp modelId="{D2D76451-8671-47DA-933C-D950C4FEDE1B}">
      <dsp:nvSpPr>
        <dsp:cNvPr id="0" name=""/>
        <dsp:cNvSpPr/>
      </dsp:nvSpPr>
      <dsp:spPr>
        <a:xfrm rot="5400000">
          <a:off x="3659040" y="-478089"/>
          <a:ext cx="4464040" cy="54257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GHEA Grapalat" panose="02000506050000020003" pitchFamily="50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hy-AM" sz="1600" kern="1200" dirty="0" smtClean="0">
              <a:latin typeface="GHEA Grapalat" panose="02000506050000020003" pitchFamily="50" charset="0"/>
            </a:rPr>
            <a:t>բարեփոխումներ</a:t>
          </a:r>
          <a:r>
            <a:rPr lang="en-US" sz="1600" kern="1200" dirty="0" smtClean="0">
              <a:latin typeface="GHEA Grapalat" panose="02000506050000020003" pitchFamily="50" charset="0"/>
            </a:rPr>
            <a:t>ի </a:t>
          </a:r>
          <a:r>
            <a:rPr lang="hy-AM" sz="1600" b="1" i="1" u="sng" kern="1200" dirty="0" smtClean="0">
              <a:latin typeface="GHEA Grapalat" panose="02000506050000020003" pitchFamily="50" charset="0"/>
            </a:rPr>
            <a:t>1-ին փուլ</a:t>
          </a:r>
          <a:r>
            <a:rPr lang="en-US" sz="1600" b="1" i="1" u="sng" kern="1200" dirty="0" err="1" smtClean="0">
              <a:latin typeface="GHEA Grapalat" panose="02000506050000020003" pitchFamily="50" charset="0"/>
            </a:rPr>
            <a:t>ում</a:t>
          </a:r>
          <a:r>
            <a:rPr lang="en-US" sz="1600" b="0" u="none" kern="1200" dirty="0" smtClean="0">
              <a:latin typeface="GHEA Grapalat" panose="02000506050000020003" pitchFamily="50" charset="0"/>
            </a:rPr>
            <a:t> </a:t>
          </a:r>
          <a:r>
            <a:rPr lang="hy-AM" sz="1600" kern="1200" dirty="0" smtClean="0">
              <a:latin typeface="GHEA Grapalat" panose="02000506050000020003" pitchFamily="50" charset="0"/>
            </a:rPr>
            <a:t>նախատեսվում է</a:t>
          </a:r>
          <a:r>
            <a:rPr lang="en-US" sz="1600" b="0" u="none" kern="1200" dirty="0" smtClean="0">
              <a:latin typeface="GHEA Grapalat" panose="02000506050000020003" pitchFamily="50" charset="0"/>
            </a:rPr>
            <a:t> </a:t>
          </a:r>
          <a:r>
            <a:rPr lang="hy-AM" sz="1600" kern="1200" dirty="0" smtClean="0">
              <a:latin typeface="GHEA Grapalat" panose="02000506050000020003" pitchFamily="50" charset="0"/>
            </a:rPr>
            <a:t>2019թ</a:t>
          </a:r>
          <a:r>
            <a:rPr lang="en-US" sz="1600" kern="1200" dirty="0" smtClean="0">
              <a:latin typeface="GHEA Grapalat" panose="02000506050000020003" pitchFamily="50" charset="0"/>
            </a:rPr>
            <a:t>.</a:t>
          </a:r>
          <a:r>
            <a:rPr lang="hy-AM" sz="1600" kern="1200" dirty="0" smtClean="0">
              <a:latin typeface="GHEA Grapalat" panose="02000506050000020003" pitchFamily="50" charset="0"/>
            </a:rPr>
            <a:t> հունվարի 1-ից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hy-AM" sz="1600" kern="1200" dirty="0" smtClean="0">
              <a:latin typeface="GHEA Grapalat" panose="02000506050000020003" pitchFamily="50" charset="0"/>
            </a:rPr>
            <a:t>անցում կատարել կադաստրային արժեքից </a:t>
          </a:r>
          <a:r>
            <a:rPr lang="hy-AM" sz="1600" kern="1200" dirty="0" err="1" smtClean="0">
              <a:latin typeface="GHEA Grapalat" panose="02000506050000020003" pitchFamily="50" charset="0"/>
            </a:rPr>
            <a:t>մոտարկված</a:t>
          </a:r>
          <a:r>
            <a:rPr lang="hy-AM" sz="1600" kern="1200" dirty="0" smtClean="0">
              <a:latin typeface="GHEA Grapalat" panose="02000506050000020003" pitchFamily="50" charset="0"/>
            </a:rPr>
            <a:t> շուկայական արժեքին՝ նոր մոտեցումը կիրառելով միայն 100 միլիոն և ավել արժեք ունեցող անշարժ գույքի նկատմամբ</a:t>
          </a:r>
          <a:r>
            <a:rPr lang="en-US" sz="1600" kern="1200" dirty="0" smtClean="0">
              <a:latin typeface="GHEA Grapalat" panose="02000506050000020003" pitchFamily="50" charset="0"/>
            </a:rPr>
            <a:t>, </a:t>
          </a:r>
          <a:endParaRPr lang="en-US" sz="1600" kern="1200" dirty="0">
            <a:latin typeface="GHEA Grapalat" panose="02000506050000020003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GHEA Grapalat" panose="02000506050000020003" pitchFamily="50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b="1" i="1" u="sng" kern="1200" dirty="0" smtClean="0">
              <a:latin typeface="GHEA Grapalat" panose="02000506050000020003" pitchFamily="50" charset="0"/>
            </a:rPr>
            <a:t> </a:t>
          </a:r>
          <a:r>
            <a:rPr lang="hy-AM" sz="1600" b="1" i="1" u="sng" kern="1200" dirty="0" smtClean="0">
              <a:latin typeface="GHEA Grapalat" panose="02000506050000020003" pitchFamily="50" charset="0"/>
            </a:rPr>
            <a:t>2-րդ փուլ</a:t>
          </a:r>
          <a:r>
            <a:rPr lang="en-US" sz="1600" b="1" i="1" u="sng" kern="1200" dirty="0" smtClean="0">
              <a:latin typeface="GHEA Grapalat" panose="02000506050000020003" pitchFamily="50" charset="0"/>
            </a:rPr>
            <a:t>ն</a:t>
          </a:r>
          <a:r>
            <a:rPr lang="hy-AM" sz="1600" b="0" u="none" kern="1200" dirty="0" smtClean="0">
              <a:latin typeface="GHEA Grapalat" panose="02000506050000020003" pitchFamily="50" charset="0"/>
            </a:rPr>
            <a:t> ի</a:t>
          </a:r>
          <a:r>
            <a:rPr lang="hy-AM" sz="1600" kern="1200" dirty="0" smtClean="0">
              <a:latin typeface="GHEA Grapalat" panose="02000506050000020003" pitchFamily="50" charset="0"/>
            </a:rPr>
            <a:t>րականացնել 2020թ</a:t>
          </a:r>
          <a:r>
            <a:rPr lang="en-US" sz="1600" kern="1200" dirty="0" smtClean="0">
              <a:latin typeface="GHEA Grapalat" panose="02000506050000020003" pitchFamily="50" charset="0"/>
            </a:rPr>
            <a:t>. </a:t>
          </a:r>
          <a:r>
            <a:rPr lang="hy-AM" sz="1600" kern="1200" dirty="0" smtClean="0">
              <a:latin typeface="GHEA Grapalat" panose="02000506050000020003" pitchFamily="50" charset="0"/>
            </a:rPr>
            <a:t>հունվարի 1-ից</a:t>
          </a:r>
          <a:r>
            <a:rPr lang="en-US" sz="1600" kern="1200" dirty="0" smtClean="0">
              <a:latin typeface="GHEA Grapalat" panose="02000506050000020003" pitchFamily="50" charset="0"/>
            </a:rPr>
            <a:t>՝ </a:t>
          </a:r>
          <a:r>
            <a:rPr lang="hy-AM" sz="1600" kern="1200" dirty="0" smtClean="0">
              <a:latin typeface="GHEA Grapalat" panose="02000506050000020003" pitchFamily="50" charset="0"/>
            </a:rPr>
            <a:t>անցում կատարել</a:t>
          </a:r>
          <a:r>
            <a:rPr lang="en-US" sz="1600" kern="1200" dirty="0" err="1" smtClean="0">
              <a:latin typeface="GHEA Grapalat" panose="02000506050000020003" pitchFamily="50" charset="0"/>
            </a:rPr>
            <a:t>ով</a:t>
          </a:r>
          <a:r>
            <a:rPr lang="hy-AM" sz="1600" kern="1200" dirty="0" smtClean="0">
              <a:latin typeface="GHEA Grapalat" panose="02000506050000020003" pitchFamily="50" charset="0"/>
            </a:rPr>
            <a:t> անշարժ գույքի շուկա­յա­կան արժեք­ներին՝ միասնական հարկման բազայի հաշվարկման նոր՝ ունիվերսալ </a:t>
          </a:r>
          <a:r>
            <a:rPr lang="hy-AM" sz="1600" kern="1200" dirty="0" err="1" smtClean="0">
              <a:latin typeface="GHEA Grapalat" panose="02000506050000020003" pitchFamily="50" charset="0"/>
            </a:rPr>
            <a:t>բանաձև</a:t>
          </a:r>
          <a:r>
            <a:rPr lang="en-US" sz="1600" kern="1200" dirty="0" smtClean="0">
              <a:latin typeface="GHEA Grapalat" panose="02000506050000020003" pitchFamily="50" charset="0"/>
            </a:rPr>
            <a:t> </a:t>
          </a:r>
          <a:r>
            <a:rPr lang="hy-AM" sz="1600" kern="1200" dirty="0" smtClean="0">
              <a:latin typeface="GHEA Grapalat" panose="02000506050000020003" pitchFamily="50" charset="0"/>
            </a:rPr>
            <a:t>կիրառելով:</a:t>
          </a:r>
          <a:endParaRPr lang="en-US" sz="1600" kern="1200" dirty="0" smtClean="0"/>
        </a:p>
        <a:p>
          <a:pPr lvl="1" algn="l">
            <a:spcBef>
              <a:spcPct val="0"/>
            </a:spcBef>
            <a:buChar char="••"/>
          </a:pPr>
          <a:endParaRPr lang="en-US" sz="1600" kern="1200" dirty="0">
            <a:latin typeface="GHEA Grapalat" panose="02000506050000020003" pitchFamily="50" charset="0"/>
          </a:endParaRPr>
        </a:p>
        <a:p>
          <a:pPr marL="228600" lvl="2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-5400000">
        <a:off x="3178203" y="220664"/>
        <a:ext cx="5207798" cy="4028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DA8EF-CAB4-43F1-B202-FEAC7EF283B5}">
      <dsp:nvSpPr>
        <dsp:cNvPr id="0" name=""/>
        <dsp:cNvSpPr/>
      </dsp:nvSpPr>
      <dsp:spPr>
        <a:xfrm rot="5400000">
          <a:off x="-207194" y="216888"/>
          <a:ext cx="1381299" cy="96690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>
              <a:latin typeface="GHEA Grapalat" panose="02000506050000020003" pitchFamily="50" charset="0"/>
            </a:rPr>
            <a:t>1</a:t>
          </a:r>
          <a:endParaRPr lang="en-US" sz="2400" kern="1200" dirty="0">
            <a:latin typeface="GHEA Grapalat" panose="02000506050000020003" pitchFamily="50" charset="0"/>
          </a:endParaRPr>
        </a:p>
      </dsp:txBody>
      <dsp:txXfrm rot="-5400000">
        <a:off x="2" y="493148"/>
        <a:ext cx="966909" cy="414390"/>
      </dsp:txXfrm>
    </dsp:sp>
    <dsp:sp modelId="{D2D76451-8671-47DA-933C-D950C4FEDE1B}">
      <dsp:nvSpPr>
        <dsp:cNvPr id="0" name=""/>
        <dsp:cNvSpPr/>
      </dsp:nvSpPr>
      <dsp:spPr>
        <a:xfrm rot="5400000">
          <a:off x="3732895" y="-2756292"/>
          <a:ext cx="897844" cy="6429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kern="1200" dirty="0" smtClean="0">
              <a:latin typeface="GHEA Grapalat" panose="02000506050000020003" pitchFamily="50" charset="0"/>
            </a:rPr>
            <a:t>ՀՀ-ն ներառվել է 2017 թվականի կտրվածքով ԵՄ դասակարգմամբ ԵՄ-ի հետ համա­գործակ­ցող երկրների շարքը՝ միաժամանակ, ընդգրկվելով նաև «մոխրագույն» ցանկում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966910" y="53522"/>
        <a:ext cx="6385987" cy="810186"/>
      </dsp:txXfrm>
    </dsp:sp>
    <dsp:sp modelId="{D7DBD7EB-5186-40C4-AB21-7694927AA7F9}">
      <dsp:nvSpPr>
        <dsp:cNvPr id="0" name=""/>
        <dsp:cNvSpPr/>
      </dsp:nvSpPr>
      <dsp:spPr>
        <a:xfrm rot="5400000">
          <a:off x="-207194" y="1552237"/>
          <a:ext cx="1381299" cy="966909"/>
        </a:xfrm>
        <a:prstGeom prst="chevron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>
              <a:latin typeface="GHEA Grapalat" panose="02000506050000020003" pitchFamily="50" charset="0"/>
            </a:rPr>
            <a:t>2</a:t>
          </a:r>
          <a:endParaRPr lang="en-US" sz="2400" kern="1200" dirty="0">
            <a:latin typeface="GHEA Grapalat" panose="02000506050000020003" pitchFamily="50" charset="0"/>
          </a:endParaRPr>
        </a:p>
      </dsp:txBody>
      <dsp:txXfrm rot="-5400000">
        <a:off x="2" y="1828497"/>
        <a:ext cx="966909" cy="414390"/>
      </dsp:txXfrm>
    </dsp:sp>
    <dsp:sp modelId="{43D5763E-618A-4390-8CCC-06B6101BE2E1}">
      <dsp:nvSpPr>
        <dsp:cNvPr id="0" name=""/>
        <dsp:cNvSpPr/>
      </dsp:nvSpPr>
      <dsp:spPr>
        <a:xfrm rot="5400000">
          <a:off x="3636956" y="-1420943"/>
          <a:ext cx="1089722" cy="6429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kern="1200" dirty="0" smtClean="0">
              <a:latin typeface="GHEA Grapalat" panose="02000506050000020003" pitchFamily="50" charset="0"/>
            </a:rPr>
            <a:t>ՏՀԶԿ հարկ­ման նպատակով թափանցիկության և տեղեկու­թյուն­ների փոխա­նակման Գլոբալ ֆորումի քարտուղարության փորձագետների</a:t>
          </a:r>
          <a:r>
            <a:rPr lang="en-US" sz="1400" kern="1200" dirty="0" smtClean="0">
              <a:latin typeface="GHEA Grapalat" panose="02000506050000020003" pitchFamily="50" charset="0"/>
            </a:rPr>
            <a:t>` </a:t>
          </a:r>
          <a:r>
            <a:rPr lang="hy-AM" sz="1400" kern="1200" dirty="0" smtClean="0">
              <a:latin typeface="GHEA Grapalat" panose="02000506050000020003" pitchFamily="50" charset="0"/>
            </a:rPr>
            <a:t>Հայաստան կատարած այցի շրջանակներում պատրաստված հաշվետվությամբ ներկայացվել է անդամակցության ճանապարհային քարտեզը</a:t>
          </a:r>
          <a:endParaRPr lang="en-US" sz="1400" kern="1200" dirty="0">
            <a:latin typeface="GHEA Grapalat" panose="02000506050000020003" pitchFamily="50" charset="0"/>
          </a:endParaRPr>
        </a:p>
      </dsp:txBody>
      <dsp:txXfrm rot="-5400000">
        <a:off x="966909" y="1302300"/>
        <a:ext cx="6376620" cy="983330"/>
      </dsp:txXfrm>
    </dsp:sp>
    <dsp:sp modelId="{773133E8-998A-4775-AACC-A31A7959A92E}">
      <dsp:nvSpPr>
        <dsp:cNvPr id="0" name=""/>
        <dsp:cNvSpPr/>
      </dsp:nvSpPr>
      <dsp:spPr>
        <a:xfrm rot="5400000">
          <a:off x="-207194" y="2791646"/>
          <a:ext cx="1381299" cy="966909"/>
        </a:xfrm>
        <a:prstGeom prst="chevron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>
              <a:latin typeface="GHEA Grapalat" panose="02000506050000020003" pitchFamily="50" charset="0"/>
            </a:rPr>
            <a:t>3</a:t>
          </a:r>
          <a:endParaRPr lang="en-US" sz="2400" kern="1200" dirty="0">
            <a:latin typeface="GHEA Grapalat" panose="02000506050000020003" pitchFamily="50" charset="0"/>
          </a:endParaRPr>
        </a:p>
      </dsp:txBody>
      <dsp:txXfrm rot="-5400000">
        <a:off x="2" y="3067906"/>
        <a:ext cx="966909" cy="414390"/>
      </dsp:txXfrm>
    </dsp:sp>
    <dsp:sp modelId="{ED1587C8-26AD-42E7-8820-95A95004C715}">
      <dsp:nvSpPr>
        <dsp:cNvPr id="0" name=""/>
        <dsp:cNvSpPr/>
      </dsp:nvSpPr>
      <dsp:spPr>
        <a:xfrm rot="5400000">
          <a:off x="3732895" y="-181534"/>
          <a:ext cx="897844" cy="6429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kern="1200" dirty="0" smtClean="0">
              <a:latin typeface="GHEA Grapalat" panose="02000506050000020003" pitchFamily="50" charset="0"/>
            </a:rPr>
            <a:t>2017 թվականի հունիս ամսին Փարիզում ստորագրվել է «Հարկման բազայի քայքայումը և շահույթի տեղա­փոխումը կանխելու նպատակով հարկային պայմա­նագրին առնչվող միջոցառումների իրա­կանաց­ման վերաբերյալ» բազմակողմ կոնվենցիան:</a:t>
          </a:r>
          <a:endParaRPr lang="en-US" sz="1400" kern="1200" dirty="0">
            <a:solidFill>
              <a:schemeClr val="tx1"/>
            </a:solidFill>
            <a:latin typeface="GHEA Grapalat" panose="02000506050000020003" pitchFamily="50" charset="0"/>
          </a:endParaRPr>
        </a:p>
      </dsp:txBody>
      <dsp:txXfrm rot="-5400000">
        <a:off x="966910" y="2628280"/>
        <a:ext cx="6385987" cy="810186"/>
      </dsp:txXfrm>
    </dsp:sp>
    <dsp:sp modelId="{A62005E7-4B7D-4527-BD2C-31AFCA78A23B}">
      <dsp:nvSpPr>
        <dsp:cNvPr id="0" name=""/>
        <dsp:cNvSpPr/>
      </dsp:nvSpPr>
      <dsp:spPr>
        <a:xfrm rot="5400000">
          <a:off x="-207194" y="4031055"/>
          <a:ext cx="1381299" cy="966909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GHEA Grapalat" panose="02000506050000020003" pitchFamily="50" charset="0"/>
            </a:rPr>
            <a:t>4</a:t>
          </a:r>
          <a:endParaRPr lang="en-US" sz="2400" kern="1200" dirty="0">
            <a:latin typeface="GHEA Grapalat" panose="02000506050000020003" pitchFamily="50" charset="0"/>
          </a:endParaRPr>
        </a:p>
      </dsp:txBody>
      <dsp:txXfrm rot="-5400000">
        <a:off x="2" y="4307315"/>
        <a:ext cx="966909" cy="414390"/>
      </dsp:txXfrm>
    </dsp:sp>
    <dsp:sp modelId="{2826530D-0E98-4286-866F-51475986140A}">
      <dsp:nvSpPr>
        <dsp:cNvPr id="0" name=""/>
        <dsp:cNvSpPr/>
      </dsp:nvSpPr>
      <dsp:spPr>
        <a:xfrm rot="5400000">
          <a:off x="3732895" y="1057874"/>
          <a:ext cx="897844" cy="6429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400" kern="1200" dirty="0" smtClean="0">
              <a:latin typeface="GHEA Grapalat" panose="02000506050000020003" pitchFamily="50" charset="0"/>
            </a:rPr>
            <a:t>Բանակցությունների վերաջնական փուլում է Ղրղզստանի Հան­րապե­տու­թյան հետ կրկնակի հարկումը բացառող համաձայնագրի կնքման աշխատանքները, ինչպես նաև շարունակվում են Իրաքի, Մեքսիկայի և Սինգապուրի հետ բանակցությունները:</a:t>
          </a:r>
          <a:endParaRPr lang="en-US" sz="1400" kern="1200" dirty="0"/>
        </a:p>
      </dsp:txBody>
      <dsp:txXfrm rot="-5400000">
        <a:off x="966910" y="3867689"/>
        <a:ext cx="6385987" cy="810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46513-70E3-44B3-9B14-20D804F2BD92}">
      <dsp:nvSpPr>
        <dsp:cNvPr id="0" name=""/>
        <dsp:cNvSpPr/>
      </dsp:nvSpPr>
      <dsp:spPr>
        <a:xfrm>
          <a:off x="3428998" y="899"/>
          <a:ext cx="1822772" cy="11848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Քաղաքականության</a:t>
          </a:r>
          <a:r>
            <a:rPr lang="en-US" sz="1200" b="1" kern="1200" dirty="0"/>
            <a:t> </a:t>
          </a:r>
          <a:r>
            <a:rPr lang="en-US" sz="1200" b="1" kern="1200" dirty="0" err="1"/>
            <a:t>վրա</a:t>
          </a:r>
          <a:r>
            <a:rPr lang="en-US" sz="1200" b="1" kern="1200" dirty="0"/>
            <a:t> </a:t>
          </a:r>
          <a:r>
            <a:rPr lang="en-US" sz="1200" b="1" kern="1200" dirty="0" err="1"/>
            <a:t>հիմնված</a:t>
          </a:r>
          <a:r>
            <a:rPr lang="en-US" sz="1200" b="1" kern="1200" dirty="0"/>
            <a:t> </a:t>
          </a:r>
          <a:r>
            <a:rPr lang="en-US" sz="1200" b="1" kern="1200" dirty="0" err="1"/>
            <a:t>պլանավորում</a:t>
          </a:r>
          <a:endParaRPr lang="en-US" sz="1200" b="1" kern="1200" dirty="0"/>
        </a:p>
      </dsp:txBody>
      <dsp:txXfrm>
        <a:off x="3486835" y="58736"/>
        <a:ext cx="1707098" cy="1069128"/>
      </dsp:txXfrm>
    </dsp:sp>
    <dsp:sp modelId="{4B367E80-72E4-488E-9F0B-BF1B35B19160}">
      <dsp:nvSpPr>
        <dsp:cNvPr id="0" name=""/>
        <dsp:cNvSpPr/>
      </dsp:nvSpPr>
      <dsp:spPr>
        <a:xfrm>
          <a:off x="2492354" y="625928"/>
          <a:ext cx="3918799" cy="3918799"/>
        </a:xfrm>
        <a:custGeom>
          <a:avLst/>
          <a:gdLst/>
          <a:ahLst/>
          <a:cxnLst/>
          <a:rect l="0" t="0" r="0" b="0"/>
          <a:pathLst>
            <a:path>
              <a:moveTo>
                <a:pt x="3034914" y="321560"/>
              </a:moveTo>
              <a:arcTo wR="1959399" hR="1959399" stAng="18197495" swAng="173477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00192-D071-4141-9399-37139DF7825E}">
      <dsp:nvSpPr>
        <dsp:cNvPr id="0" name=""/>
        <dsp:cNvSpPr/>
      </dsp:nvSpPr>
      <dsp:spPr>
        <a:xfrm>
          <a:off x="5486394" y="1960298"/>
          <a:ext cx="1822772" cy="11848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Բյուջեի</a:t>
          </a:r>
          <a:r>
            <a:rPr lang="en-US" sz="1200" b="1" kern="1200" dirty="0"/>
            <a:t> </a:t>
          </a:r>
          <a:r>
            <a:rPr lang="en-US" sz="1200" b="1" kern="1200" dirty="0" err="1"/>
            <a:t>կատարում</a:t>
          </a:r>
          <a:r>
            <a:rPr lang="en-US" sz="1200" b="1" kern="1200" dirty="0"/>
            <a:t>(</a:t>
          </a:r>
          <a:r>
            <a:rPr lang="en-US" sz="1200" b="1" kern="1200" dirty="0" err="1"/>
            <a:t>ներառյալ</a:t>
          </a:r>
          <a:r>
            <a:rPr lang="en-US" sz="1200" b="1" kern="1200" dirty="0"/>
            <a:t> </a:t>
          </a:r>
          <a:r>
            <a:rPr lang="en-US" sz="1200" b="1" kern="1200" dirty="0" err="1"/>
            <a:t>Պետական</a:t>
          </a:r>
          <a:r>
            <a:rPr lang="en-US" sz="1200" b="1" kern="1200" dirty="0"/>
            <a:t> </a:t>
          </a:r>
          <a:r>
            <a:rPr lang="en-US" sz="1200" b="1" kern="1200" dirty="0" err="1"/>
            <a:t>գնումներ</a:t>
          </a:r>
          <a:r>
            <a:rPr lang="en-US" sz="1200" b="1" kern="1200" dirty="0"/>
            <a:t> և </a:t>
          </a:r>
          <a:r>
            <a:rPr lang="en-US" sz="1200" b="1" kern="1200" dirty="0" err="1"/>
            <a:t>Պետական</a:t>
          </a:r>
          <a:r>
            <a:rPr lang="en-US" sz="1200" b="1" kern="1200" dirty="0"/>
            <a:t> </a:t>
          </a:r>
          <a:r>
            <a:rPr lang="en-US" sz="1200" b="1" kern="1200" dirty="0" err="1"/>
            <a:t>պարտքի</a:t>
          </a:r>
          <a:r>
            <a:rPr lang="en-US" sz="1200" b="1" kern="1200" dirty="0"/>
            <a:t> </a:t>
          </a:r>
          <a:r>
            <a:rPr lang="en-US" sz="1200" b="1" kern="1200" dirty="0" err="1"/>
            <a:t>կառավարում</a:t>
          </a:r>
          <a:r>
            <a:rPr lang="en-US" sz="1200" b="1" kern="1200" dirty="0"/>
            <a:t>)</a:t>
          </a:r>
        </a:p>
      </dsp:txBody>
      <dsp:txXfrm>
        <a:off x="5544231" y="2018135"/>
        <a:ext cx="1707098" cy="1069128"/>
      </dsp:txXfrm>
    </dsp:sp>
    <dsp:sp modelId="{2F2E5DD1-EE5D-4251-8754-B47FEB7F5EC9}">
      <dsp:nvSpPr>
        <dsp:cNvPr id="0" name=""/>
        <dsp:cNvSpPr/>
      </dsp:nvSpPr>
      <dsp:spPr>
        <a:xfrm>
          <a:off x="2492354" y="560672"/>
          <a:ext cx="3918799" cy="3918799"/>
        </a:xfrm>
        <a:custGeom>
          <a:avLst/>
          <a:gdLst/>
          <a:ahLst/>
          <a:cxnLst/>
          <a:rect l="0" t="0" r="0" b="0"/>
          <a:pathLst>
            <a:path>
              <a:moveTo>
                <a:pt x="3692718" y="2873103"/>
              </a:moveTo>
              <a:arcTo wR="1959399" hR="1959399" stAng="1667733" swAng="173477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39906-932A-4492-9C2C-40F9D10E6805}">
      <dsp:nvSpPr>
        <dsp:cNvPr id="0" name=""/>
        <dsp:cNvSpPr/>
      </dsp:nvSpPr>
      <dsp:spPr>
        <a:xfrm>
          <a:off x="3428998" y="3919698"/>
          <a:ext cx="1822772" cy="11848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Հաշվապահական</a:t>
          </a:r>
          <a:r>
            <a:rPr lang="en-US" sz="1200" b="1" kern="1200" dirty="0"/>
            <a:t> </a:t>
          </a:r>
          <a:r>
            <a:rPr lang="en-US" sz="1200" b="1" kern="1200" dirty="0" err="1"/>
            <a:t>հաշվառում</a:t>
          </a:r>
          <a:r>
            <a:rPr lang="en-US" sz="1200" b="1" kern="1200" dirty="0"/>
            <a:t> և </a:t>
          </a:r>
          <a:r>
            <a:rPr lang="en-US" sz="1200" b="1" kern="1200" dirty="0" err="1"/>
            <a:t>հաշվետվություններ</a:t>
          </a:r>
          <a:endParaRPr lang="en-US" sz="1200" b="1" kern="1200" dirty="0"/>
        </a:p>
      </dsp:txBody>
      <dsp:txXfrm>
        <a:off x="3486835" y="3977535"/>
        <a:ext cx="1707098" cy="1069128"/>
      </dsp:txXfrm>
    </dsp:sp>
    <dsp:sp modelId="{30C6EBEC-1BFC-4204-A81F-77041CC322D8}">
      <dsp:nvSpPr>
        <dsp:cNvPr id="0" name=""/>
        <dsp:cNvSpPr/>
      </dsp:nvSpPr>
      <dsp:spPr>
        <a:xfrm>
          <a:off x="2160976" y="472728"/>
          <a:ext cx="3918799" cy="3918799"/>
        </a:xfrm>
        <a:custGeom>
          <a:avLst/>
          <a:gdLst/>
          <a:ahLst/>
          <a:cxnLst/>
          <a:rect l="0" t="0" r="0" b="0"/>
          <a:pathLst>
            <a:path>
              <a:moveTo>
                <a:pt x="980187" y="3656570"/>
              </a:moveTo>
              <a:arcTo wR="1959399" hR="1959399" stAng="7199013" swAng="176139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B44F6-7F99-49E3-852C-C380B82DB523}">
      <dsp:nvSpPr>
        <dsp:cNvPr id="0" name=""/>
        <dsp:cNvSpPr/>
      </dsp:nvSpPr>
      <dsp:spPr>
        <a:xfrm>
          <a:off x="1301430" y="1960298"/>
          <a:ext cx="1822772" cy="11848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/>
            <a:t>Արտաքին</a:t>
          </a:r>
          <a:r>
            <a:rPr lang="en-US" sz="1200" b="1" kern="1200" dirty="0"/>
            <a:t> </a:t>
          </a:r>
          <a:r>
            <a:rPr lang="en-US" sz="1200" b="1" kern="1200" dirty="0" err="1"/>
            <a:t>ուսումնասիրություն</a:t>
          </a:r>
          <a:r>
            <a:rPr lang="en-US" sz="1200" b="1" kern="1200" dirty="0"/>
            <a:t> և </a:t>
          </a:r>
          <a:r>
            <a:rPr lang="en-US" sz="1200" b="1" kern="1200" dirty="0" err="1"/>
            <a:t>աուդիտ</a:t>
          </a:r>
          <a:endParaRPr lang="en-US" sz="1200" b="1" kern="1200" dirty="0"/>
        </a:p>
      </dsp:txBody>
      <dsp:txXfrm>
        <a:off x="1359267" y="2018135"/>
        <a:ext cx="1707098" cy="1069128"/>
      </dsp:txXfrm>
    </dsp:sp>
    <dsp:sp modelId="{FC32DAE2-1972-4B6B-AEE1-E6E7740058B8}">
      <dsp:nvSpPr>
        <dsp:cNvPr id="0" name=""/>
        <dsp:cNvSpPr/>
      </dsp:nvSpPr>
      <dsp:spPr>
        <a:xfrm>
          <a:off x="2160976" y="713871"/>
          <a:ext cx="3918799" cy="3918799"/>
        </a:xfrm>
        <a:custGeom>
          <a:avLst/>
          <a:gdLst/>
          <a:ahLst/>
          <a:cxnLst/>
          <a:rect l="0" t="0" r="0" b="0"/>
          <a:pathLst>
            <a:path>
              <a:moveTo>
                <a:pt x="273906" y="960220"/>
              </a:moveTo>
              <a:arcTo wR="1959399" hR="1959399" stAng="12639597" swAng="176139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94F98-2C3A-4F45-B2B3-01AA56D237F2}">
      <dsp:nvSpPr>
        <dsp:cNvPr id="0" name=""/>
        <dsp:cNvSpPr/>
      </dsp:nvSpPr>
      <dsp:spPr>
        <a:xfrm rot="5400000">
          <a:off x="4553077" y="-2002793"/>
          <a:ext cx="2263968" cy="64606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1" kern="1200" dirty="0" err="1" smtClean="0">
              <a:latin typeface="GHEA Grapalat" panose="02000506050000020003" pitchFamily="50" charset="0"/>
            </a:rPr>
            <a:t>Ծրագրային</a:t>
          </a:r>
          <a:r>
            <a:rPr lang="en-US" sz="1400" b="1" i="1" kern="1200" dirty="0" smtClean="0">
              <a:latin typeface="GHEA Grapalat" panose="02000506050000020003" pitchFamily="50" charset="0"/>
            </a:rPr>
            <a:t> </a:t>
          </a:r>
          <a:r>
            <a:rPr lang="en-US" sz="1400" b="1" i="1" kern="1200" dirty="0" err="1" smtClean="0">
              <a:latin typeface="GHEA Grapalat" panose="02000506050000020003" pitchFamily="50" charset="0"/>
            </a:rPr>
            <a:t>բյուջետավորման</a:t>
          </a:r>
          <a:r>
            <a:rPr lang="en-US" sz="1400" b="1" i="1" kern="1200" dirty="0" smtClean="0">
              <a:latin typeface="GHEA Grapalat" panose="02000506050000020003" pitchFamily="50" charset="0"/>
            </a:rPr>
            <a:t> </a:t>
          </a:r>
          <a:r>
            <a:rPr lang="en-US" sz="1400" b="1" i="1" kern="1200" dirty="0" err="1" smtClean="0">
              <a:latin typeface="GHEA Grapalat" panose="02000506050000020003" pitchFamily="50" charset="0"/>
            </a:rPr>
            <a:t>ներդրման</a:t>
          </a:r>
          <a:r>
            <a:rPr lang="en-US" sz="1400" b="1" i="1" kern="1200" dirty="0" smtClean="0">
              <a:latin typeface="GHEA Grapalat" panose="02000506050000020003" pitchFamily="50" charset="0"/>
            </a:rPr>
            <a:t> </a:t>
          </a:r>
          <a:r>
            <a:rPr lang="en-US" sz="1400" b="1" i="1" kern="1200" dirty="0" err="1" smtClean="0">
              <a:latin typeface="GHEA Grapalat" panose="02000506050000020003" pitchFamily="50" charset="0"/>
            </a:rPr>
            <a:t>շարունակության</a:t>
          </a:r>
          <a:r>
            <a:rPr lang="en-US" sz="1400" b="1" i="1" kern="1200" dirty="0" smtClean="0">
              <a:latin typeface="GHEA Grapalat" panose="02000506050000020003" pitchFamily="50" charset="0"/>
            </a:rPr>
            <a:t> </a:t>
          </a:r>
          <a:r>
            <a:rPr lang="en-US" sz="1400" b="1" i="1" kern="1200" dirty="0" err="1" smtClean="0">
              <a:latin typeface="GHEA Grapalat" panose="02000506050000020003" pitchFamily="50" charset="0"/>
            </a:rPr>
            <a:t>շրջանակում</a:t>
          </a:r>
          <a:r>
            <a:rPr lang="en-US" sz="1400" b="1" i="1" kern="1200" dirty="0" smtClean="0">
              <a:latin typeface="GHEA Grapalat" panose="02000506050000020003" pitchFamily="50" charset="0"/>
            </a:rPr>
            <a:t>.</a:t>
          </a:r>
          <a:endParaRPr lang="en-US" sz="1400" kern="1200" dirty="0">
            <a:latin typeface="GHEA Grapalat" panose="02000506050000020003" pitchFamily="50" charset="0"/>
          </a:endParaRPr>
        </a:p>
        <a:p>
          <a:pPr marL="114300" lvl="2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GHEA Grapalat" panose="02000506050000020003" pitchFamily="50" charset="0"/>
            </a:rPr>
            <a:t>2017-ին </a:t>
          </a:r>
          <a:r>
            <a:rPr lang="en-US" sz="1300" kern="1200" dirty="0" err="1" smtClean="0">
              <a:latin typeface="GHEA Grapalat" panose="02000506050000020003" pitchFamily="50" charset="0"/>
            </a:rPr>
            <a:t>ընդունված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«</a:t>
          </a:r>
          <a:r>
            <a:rPr lang="en-US" sz="1300" kern="1200" dirty="0" err="1" smtClean="0">
              <a:latin typeface="GHEA Grapalat" panose="02000506050000020003" pitchFamily="50" charset="0"/>
            </a:rPr>
            <a:t>Բյուջետային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մասին</a:t>
          </a:r>
          <a:r>
            <a:rPr lang="hy-AM" sz="1300" kern="1200" dirty="0" smtClean="0">
              <a:latin typeface="GHEA Grapalat" panose="02000506050000020003" pitchFamily="50" charset="0"/>
            </a:rPr>
            <a:t>»</a:t>
          </a:r>
          <a:r>
            <a:rPr lang="en-US" sz="1300" kern="1200" dirty="0" smtClean="0">
              <a:latin typeface="GHEA Grapalat" panose="02000506050000020003" pitchFamily="50" charset="0"/>
            </a:rPr>
            <a:t> և </a:t>
          </a:r>
          <a:r>
            <a:rPr lang="hy-AM" sz="1300" kern="1200" dirty="0" smtClean="0">
              <a:latin typeface="GHEA Grapalat" panose="02000506050000020003" pitchFamily="50" charset="0"/>
            </a:rPr>
            <a:t>«</a:t>
          </a:r>
          <a:r>
            <a:rPr lang="en-US" sz="1300" kern="1200" dirty="0" err="1" smtClean="0">
              <a:latin typeface="GHEA Grapalat" panose="02000506050000020003" pitchFamily="50" charset="0"/>
            </a:rPr>
            <a:t>Գանձապետական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մասին</a:t>
          </a:r>
          <a:r>
            <a:rPr lang="hy-AM" sz="1300" kern="1200" dirty="0" smtClean="0">
              <a:latin typeface="GHEA Grapalat" panose="02000506050000020003" pitchFamily="50" charset="0"/>
            </a:rPr>
            <a:t>»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օրենքների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փոփոխությունների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համաձայն</a:t>
          </a:r>
          <a:r>
            <a:rPr lang="en-US" sz="1300" kern="1200" dirty="0" smtClean="0">
              <a:latin typeface="GHEA Grapalat" panose="02000506050000020003" pitchFamily="50" charset="0"/>
            </a:rPr>
            <a:t> 2019թ-ից </a:t>
          </a:r>
          <a:r>
            <a:rPr lang="en-US" sz="1300" kern="1200" dirty="0" err="1" smtClean="0">
              <a:latin typeface="GHEA Grapalat" panose="02000506050000020003" pitchFamily="50" charset="0"/>
            </a:rPr>
            <a:t>պետական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բյուջեները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կներկայացվեն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ծրագրային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ձևաչափով</a:t>
          </a:r>
          <a:r>
            <a:rPr lang="en-US" sz="1300" kern="1200" dirty="0" smtClean="0">
              <a:latin typeface="GHEA Grapalat" panose="02000506050000020003" pitchFamily="50" charset="0"/>
            </a:rPr>
            <a:t>,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itchFamily="50" charset="0"/>
            </a:rPr>
            <a:t>Ծրագրերի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արդյունքները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կգնահատվեն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առկա</a:t>
          </a:r>
          <a:r>
            <a:rPr lang="en-US" sz="1300" kern="1200" dirty="0" smtClean="0">
              <a:latin typeface="GHEA Grapalat" pitchFamily="50" charset="0"/>
            </a:rPr>
            <a:t> և </a:t>
          </a:r>
          <a:r>
            <a:rPr lang="en-US" sz="1300" kern="1200" dirty="0" err="1" smtClean="0">
              <a:latin typeface="GHEA Grapalat" pitchFamily="50" charset="0"/>
            </a:rPr>
            <a:t>մշակվող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կատարողական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հիմնական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ցուցանիշների</a:t>
          </a:r>
          <a:r>
            <a:rPr lang="en-US" sz="1300" kern="1200" dirty="0" smtClean="0">
              <a:latin typeface="GHEA Grapalat" pitchFamily="50" charset="0"/>
            </a:rPr>
            <a:t> (ԿՀՑ) </a:t>
          </a:r>
          <a:r>
            <a:rPr lang="en-US" sz="1300" kern="1200" dirty="0" err="1" smtClean="0">
              <a:latin typeface="GHEA Grapalat" pitchFamily="50" charset="0"/>
            </a:rPr>
            <a:t>հիման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վրա</a:t>
          </a:r>
          <a:r>
            <a:rPr lang="en-US" sz="1300" kern="1200" dirty="0" smtClean="0">
              <a:latin typeface="GHEA Grapalat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itchFamily="50" charset="0"/>
            </a:rPr>
            <a:t>Պետական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բյուջեի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ծախսային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ծրագրերը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կվերագրվեն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բացառապես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մեկ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պետական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մարմնի</a:t>
          </a:r>
          <a:r>
            <a:rPr lang="en-US" sz="1300" kern="1200" dirty="0" smtClean="0">
              <a:latin typeface="GHEA Grapalat" pitchFamily="50" charset="0"/>
            </a:rPr>
            <a:t>.</a:t>
          </a:r>
        </a:p>
      </dsp:txBody>
      <dsp:txXfrm rot="-5400000">
        <a:off x="2454736" y="206066"/>
        <a:ext cx="6350132" cy="2042932"/>
      </dsp:txXfrm>
    </dsp:sp>
    <dsp:sp modelId="{327C6AD1-5E33-41AD-9B80-0EB3837420D8}">
      <dsp:nvSpPr>
        <dsp:cNvPr id="0" name=""/>
        <dsp:cNvSpPr/>
      </dsp:nvSpPr>
      <dsp:spPr>
        <a:xfrm>
          <a:off x="1165" y="802341"/>
          <a:ext cx="2449059" cy="845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HEA Grapalat" panose="02000506050000020003" pitchFamily="50" charset="0"/>
            </a:rPr>
            <a:t>Դրամի </a:t>
          </a:r>
          <a:r>
            <a:rPr lang="en-US" sz="1400" kern="1200" dirty="0" err="1" smtClean="0">
              <a:latin typeface="GHEA Grapalat" panose="02000506050000020003" pitchFamily="50" charset="0"/>
            </a:rPr>
            <a:t>դիմաց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առավելագույն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արժեքի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ստացում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42443" y="843619"/>
        <a:ext cx="2366503" cy="763035"/>
      </dsp:txXfrm>
    </dsp:sp>
    <dsp:sp modelId="{CCAB650A-792E-44A6-A1B7-573A22EB4FC5}">
      <dsp:nvSpPr>
        <dsp:cNvPr id="0" name=""/>
        <dsp:cNvSpPr/>
      </dsp:nvSpPr>
      <dsp:spPr>
        <a:xfrm rot="5400000">
          <a:off x="5192711" y="435996"/>
          <a:ext cx="980212" cy="6465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itchFamily="50" charset="0"/>
            </a:rPr>
            <a:t>Պետական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բյուջեի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ծախսակազմման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միասնական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ավտոմատացված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համակարգի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մշակման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աշխատանքների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նախաձեռնում</a:t>
          </a:r>
          <a:r>
            <a:rPr lang="en-US" sz="1300" kern="1200" dirty="0" smtClean="0">
              <a:latin typeface="GHEA Grapalat" pitchFamily="50" charset="0"/>
            </a:rPr>
            <a:t> (</a:t>
          </a:r>
          <a:r>
            <a:rPr lang="en-US" sz="1300" kern="1200" dirty="0" err="1" smtClean="0">
              <a:latin typeface="GHEA Grapalat" pitchFamily="50" charset="0"/>
            </a:rPr>
            <a:t>Ծրագրային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ապահովումը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ձեռք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բերելու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պայմանագիրն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ուժի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մեջ</a:t>
          </a:r>
          <a:r>
            <a:rPr lang="en-US" sz="1300" kern="1200" dirty="0" smtClean="0">
              <a:latin typeface="GHEA Grapalat" pitchFamily="50" charset="0"/>
            </a:rPr>
            <a:t> է </a:t>
          </a:r>
          <a:r>
            <a:rPr lang="en-US" sz="1300" kern="1200" dirty="0" err="1" smtClean="0">
              <a:latin typeface="GHEA Grapalat" pitchFamily="50" charset="0"/>
            </a:rPr>
            <a:t>մտել</a:t>
          </a:r>
          <a:r>
            <a:rPr lang="en-US" sz="1300" kern="1200" dirty="0" smtClean="0">
              <a:latin typeface="GHEA Grapalat" pitchFamily="50" charset="0"/>
            </a:rPr>
            <a:t> 2017թ. </a:t>
          </a:r>
          <a:r>
            <a:rPr lang="hy-AM" sz="1300" kern="1200" dirty="0" smtClean="0">
              <a:latin typeface="GHEA Grapalat" pitchFamily="50" charset="0"/>
            </a:rPr>
            <a:t>Ն</a:t>
          </a:r>
          <a:r>
            <a:rPr lang="en-US" sz="1300" kern="1200" dirty="0" err="1" smtClean="0">
              <a:latin typeface="GHEA Grapalat" pitchFamily="50" charset="0"/>
            </a:rPr>
            <a:t>ոյեմբերին</a:t>
          </a:r>
          <a:r>
            <a:rPr lang="en-US" sz="1300" kern="1200" dirty="0" smtClean="0">
              <a:latin typeface="GHEA Grapalat" pitchFamily="50" charset="0"/>
            </a:rPr>
            <a:t> և </a:t>
          </a:r>
          <a:r>
            <a:rPr lang="en-US" sz="1300" kern="1200" dirty="0" err="1" smtClean="0">
              <a:latin typeface="GHEA Grapalat" pitchFamily="50" charset="0"/>
            </a:rPr>
            <a:t>կտևի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մոտ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մեկ</a:t>
          </a:r>
          <a:r>
            <a:rPr lang="en-US" sz="1300" kern="1200" dirty="0" smtClean="0">
              <a:latin typeface="GHEA Grapalat" pitchFamily="50" charset="0"/>
            </a:rPr>
            <a:t> </a:t>
          </a:r>
          <a:r>
            <a:rPr lang="en-US" sz="1300" kern="1200" dirty="0" err="1" smtClean="0">
              <a:latin typeface="GHEA Grapalat" pitchFamily="50" charset="0"/>
            </a:rPr>
            <a:t>տարի</a:t>
          </a:r>
          <a:r>
            <a:rPr lang="en-US" sz="1300" kern="1200" dirty="0" smtClean="0">
              <a:latin typeface="GHEA Grapalat" pitchFamily="50" charset="0"/>
            </a:rPr>
            <a:t>).</a:t>
          </a:r>
          <a:endParaRPr lang="en-US" sz="1300" kern="1200" dirty="0">
            <a:latin typeface="GHEA Grapalat" panose="02000506050000020003" pitchFamily="50" charset="0"/>
          </a:endParaRPr>
        </a:p>
      </dsp:txBody>
      <dsp:txXfrm rot="-5400000">
        <a:off x="2450235" y="3226322"/>
        <a:ext cx="6417315" cy="884512"/>
      </dsp:txXfrm>
    </dsp:sp>
    <dsp:sp modelId="{4DE60300-47C3-40F7-8148-B359BFABF57C}">
      <dsp:nvSpPr>
        <dsp:cNvPr id="0" name=""/>
        <dsp:cNvSpPr/>
      </dsp:nvSpPr>
      <dsp:spPr>
        <a:xfrm>
          <a:off x="1165" y="2491293"/>
          <a:ext cx="2447904" cy="2358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Բյուջետա</a:t>
          </a:r>
          <a:r>
            <a:rPr lang="en-US" sz="1400" kern="1200" dirty="0" err="1" smtClean="0">
              <a:latin typeface="GHEA Grapalat" panose="02000506050000020003" pitchFamily="50" charset="0"/>
            </a:rPr>
            <a:t>վորման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գործընթացի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կազմակերպման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կատարելագործում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116319" y="2606447"/>
        <a:ext cx="2217596" cy="2128643"/>
      </dsp:txXfrm>
    </dsp:sp>
    <dsp:sp modelId="{DC43D17C-3CF5-4E00-ADFD-3224F9A0AB6B}">
      <dsp:nvSpPr>
        <dsp:cNvPr id="0" name=""/>
        <dsp:cNvSpPr/>
      </dsp:nvSpPr>
      <dsp:spPr>
        <a:xfrm rot="5400000">
          <a:off x="5026968" y="2453172"/>
          <a:ext cx="1305744" cy="64607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ընդունվել </a:t>
          </a:r>
          <a:r>
            <a:rPr lang="en-US" sz="1300" kern="1200" dirty="0" smtClean="0">
              <a:latin typeface="GHEA Grapalat" panose="02000506050000020003" pitchFamily="50" charset="0"/>
            </a:rPr>
            <a:t>է</a:t>
          </a:r>
          <a:r>
            <a:rPr lang="hy-AM" sz="1300" kern="1200" dirty="0" smtClean="0">
              <a:latin typeface="GHEA Grapalat" panose="02000506050000020003" pitchFamily="50" charset="0"/>
            </a:rPr>
            <a:t> «Պե­տական ոչ առևտ­րա­յին կազմակերպությունների մա­­սին» ՀՀ օրեն­քում փո­փոխու­թ­յուններ կա­տարելու մասին</a:t>
          </a:r>
          <a:r>
            <a:rPr lang="en-US" sz="1300" kern="1200" dirty="0" smtClean="0">
              <a:latin typeface="GHEA Grapalat" panose="02000506050000020003" pitchFamily="50" charset="0"/>
            </a:rPr>
            <a:t>»</a:t>
          </a:r>
          <a:r>
            <a:rPr lang="hy-AM" sz="1300" kern="1200" dirty="0" smtClean="0">
              <a:latin typeface="GHEA Grapalat" panose="02000506050000020003" pitchFamily="50" charset="0"/>
            </a:rPr>
            <a:t> ՀՀ օրենքը, որ</a:t>
          </a:r>
          <a:r>
            <a:rPr lang="en-US" sz="1300" kern="1200" dirty="0" smtClean="0">
              <a:latin typeface="GHEA Grapalat" panose="02000506050000020003" pitchFamily="50" charset="0"/>
            </a:rPr>
            <a:t>ի </a:t>
          </a:r>
          <a:r>
            <a:rPr lang="en-US" sz="1300" kern="1200" dirty="0" err="1" smtClean="0">
              <a:latin typeface="GHEA Grapalat" panose="02000506050000020003" pitchFamily="50" charset="0"/>
            </a:rPr>
            <a:t>համաձայն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ՊՈԱԿ-ների հա­շիվ­ները առևտրային բան­կե­րից, ըստ Կա­ռա­­վա­րու­թ­յան կողմից սահ­­ման­ված ժա­մա­նակա­ցույ­ցի, մինչև 2018 թվա­կա­նի ավարտը տեղա­փոխ­վելու են գան­ձա­պե­տա­­րան և նրանց նկատմամբ 2019 թվականից սկսած կիրառվելու է բյու­ջե­տա­յին հիմ­նարկ­ների հա­շիվ­­նե­րի նկատ­­­­­­մամբ կի­րառվող նախնական հսկո­ղություն:</a:t>
          </a:r>
          <a:endParaRPr lang="en-US" sz="1300" kern="1200" dirty="0">
            <a:latin typeface="GHEA Grapalat" panose="02000506050000020003" pitchFamily="50" charset="0"/>
          </a:endParaRPr>
        </a:p>
      </dsp:txBody>
      <dsp:txXfrm rot="-5400000">
        <a:off x="2449466" y="5094416"/>
        <a:ext cx="6397009" cy="1178262"/>
      </dsp:txXfrm>
    </dsp:sp>
    <dsp:sp modelId="{1F792B0C-B0CA-4364-9C87-8647517D99C8}">
      <dsp:nvSpPr>
        <dsp:cNvPr id="0" name=""/>
        <dsp:cNvSpPr/>
      </dsp:nvSpPr>
      <dsp:spPr>
        <a:xfrm>
          <a:off x="103" y="5037524"/>
          <a:ext cx="2448300" cy="129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ՊՈԱԿ-ների գործունեության թափանցիկության և արդյունավետության բարձրաց</a:t>
          </a:r>
          <a:r>
            <a:rPr lang="en-US" sz="1400" kern="1200" dirty="0" err="1" smtClean="0">
              <a:latin typeface="GHEA Grapalat" panose="02000506050000020003" pitchFamily="50" charset="0"/>
            </a:rPr>
            <a:t>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63271" y="5100692"/>
        <a:ext cx="2321964" cy="1167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B650A-792E-44A6-A1B7-573A22EB4FC5}">
      <dsp:nvSpPr>
        <dsp:cNvPr id="0" name=""/>
        <dsp:cNvSpPr/>
      </dsp:nvSpPr>
      <dsp:spPr>
        <a:xfrm rot="5400000">
          <a:off x="3893615" y="-327555"/>
          <a:ext cx="3051502" cy="69920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anose="02000506050000020003" pitchFamily="50" charset="0"/>
            </a:rPr>
            <a:t>Ծախսային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ծրագրերի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հաստատման</a:t>
          </a:r>
          <a:r>
            <a:rPr lang="en-US" sz="1300" kern="1200" dirty="0" smtClean="0">
              <a:latin typeface="GHEA Grapalat" panose="02000506050000020003" pitchFamily="50" charset="0"/>
            </a:rPr>
            <a:t>  </a:t>
          </a:r>
          <a:r>
            <a:rPr lang="en-US" sz="1300" kern="1200" dirty="0" err="1" smtClean="0">
              <a:latin typeface="GHEA Grapalat" panose="02000506050000020003" pitchFamily="50" charset="0"/>
            </a:rPr>
            <a:t>իրավասությունը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կառավարության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կողմից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վերապահվել</a:t>
          </a:r>
          <a:r>
            <a:rPr lang="en-US" sz="1300" kern="1200" dirty="0" smtClean="0">
              <a:latin typeface="GHEA Grapalat" panose="02000506050000020003" pitchFamily="50" charset="0"/>
            </a:rPr>
            <a:t> է </a:t>
          </a:r>
          <a:r>
            <a:rPr lang="en-US" sz="1300" kern="1200" dirty="0" err="1" smtClean="0">
              <a:latin typeface="GHEA Grapalat" panose="02000506050000020003" pitchFamily="50" charset="0"/>
            </a:rPr>
            <a:t>այդ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ծրագրերը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իրականացնող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համապատասխան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ճյուղային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մարմիններին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Կապիտալ ծախսերի համար հատ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կացումների նախատեսում բացա­ռա­պես նախագծա-նախահաշվային փաս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տա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թղ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թերի առկայության դեպքում</a:t>
          </a:r>
          <a:r>
            <a:rPr lang="en-US" sz="1300" kern="1200" dirty="0" smtClean="0">
              <a:latin typeface="GHEA Grapalat" panose="02000506050000020003" pitchFamily="50" charset="0"/>
            </a:rPr>
            <a:t>,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Գնումների գործընթացի արդյունքում գոյացած տնտեսումներից 70%-ի փո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խանցում պահուստային ֆոնդ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ԾԻԳ-երի կողմից ծրագրերի իրա­կա­նաց­ման համար բյուջեով նախա­տեսված գումարների սահմանում որպես առավելագույն չափաքանակ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smtClean="0">
              <a:latin typeface="GHEA Grapalat" panose="02000506050000020003" pitchFamily="50" charset="0"/>
            </a:rPr>
            <a:t>Բացի այդ, Գնումների պայմա­նա­գրե­րի շրջանա­կում վճարումները սկսեցին կատարվել բա­ցա­ռապես էլեկտրոնային եղանակով ՊԵԿ «Հարկատու-3» ծրագ­րում էլեկտ­րո­­նային հաշիվների բազայի հետ հա­մեմատությունից հետո:</a:t>
          </a:r>
          <a:endParaRPr lang="en-US" sz="1300" kern="1200">
            <a:latin typeface="GHEA Grapalat" panose="02000506050000020003" pitchFamily="50" charset="0"/>
          </a:endParaRPr>
        </a:p>
      </dsp:txBody>
      <dsp:txXfrm rot="-5400000">
        <a:off x="1923333" y="1791689"/>
        <a:ext cx="6843104" cy="2753578"/>
      </dsp:txXfrm>
    </dsp:sp>
    <dsp:sp modelId="{4DE60300-47C3-40F7-8148-B359BFABF57C}">
      <dsp:nvSpPr>
        <dsp:cNvPr id="0" name=""/>
        <dsp:cNvSpPr/>
      </dsp:nvSpPr>
      <dsp:spPr>
        <a:xfrm>
          <a:off x="0" y="2093622"/>
          <a:ext cx="1921415" cy="2082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Պետական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բյուջեի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ծախսերի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կանոններ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93796" y="2187418"/>
        <a:ext cx="1733823" cy="1894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89A0F-A445-4CF5-9F72-42D83CF3DFB3}">
      <dsp:nvSpPr>
        <dsp:cNvPr id="0" name=""/>
        <dsp:cNvSpPr/>
      </dsp:nvSpPr>
      <dsp:spPr>
        <a:xfrm rot="5400000">
          <a:off x="4669825" y="-1492149"/>
          <a:ext cx="1481161" cy="69364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Մեկնարկել են «Ինտերակտիվ բյուջե» համակարգում պետական բյուջեի ծախսային մասից բացի նաև եկամտային և պակասուրդի ֆինանսավորման մասերը ներառվելու աշխատանքները.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 err="1" smtClean="0">
            <a:latin typeface="GHEA Grapalat" panose="02000506050000020003" pitchFamily="50" charset="0"/>
          </a:endParaRPr>
        </a:p>
      </dsp:txBody>
      <dsp:txXfrm rot="-5400000">
        <a:off x="1942187" y="1307793"/>
        <a:ext cx="6864133" cy="1336553"/>
      </dsp:txXfrm>
    </dsp:sp>
    <dsp:sp modelId="{6A13C27D-23B0-4CEE-B2CF-4A5926891EC2}">
      <dsp:nvSpPr>
        <dsp:cNvPr id="0" name=""/>
        <dsp:cNvSpPr/>
      </dsp:nvSpPr>
      <dsp:spPr>
        <a:xfrm>
          <a:off x="1183" y="1040014"/>
          <a:ext cx="1941003" cy="1872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y-AM" sz="1400" kern="1200" dirty="0" smtClean="0">
              <a:latin typeface="GHEA Grapalat" panose="02000506050000020003" pitchFamily="50" charset="0"/>
            </a:rPr>
            <a:t>«Ինտերակտիվ բյուջե» համակարգի կատարելագործում</a:t>
          </a:r>
          <a:endParaRPr lang="en-US" sz="1400" kern="1200" dirty="0" smtClean="0">
            <a:latin typeface="GHEA Grapalat" panose="02000506050000020003" pitchFamily="50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err="1" smtClean="0">
            <a:latin typeface="GHEA Grapalat" panose="02000506050000020003" pitchFamily="50" charset="0"/>
          </a:endParaRPr>
        </a:p>
      </dsp:txBody>
      <dsp:txXfrm>
        <a:off x="92572" y="1131403"/>
        <a:ext cx="1758225" cy="1689331"/>
      </dsp:txXfrm>
    </dsp:sp>
    <dsp:sp modelId="{A1D2091B-2FDB-4456-A0E9-19E097D54862}">
      <dsp:nvSpPr>
        <dsp:cNvPr id="0" name=""/>
        <dsp:cNvSpPr/>
      </dsp:nvSpPr>
      <dsp:spPr>
        <a:xfrm rot="5400000">
          <a:off x="4741026" y="628432"/>
          <a:ext cx="1355953" cy="69927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 ՀՀ կառավա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րու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թյան 2002թ. հունվարի 18-ի N 48 որոշման 38-րդ կետին հա­մա­ձայն՝ ԾԻԳ-երի կողմից կատարվող ծախսերի նկատմամբ </a:t>
          </a:r>
          <a:r>
            <a:rPr lang="en-US" sz="1300" kern="1200" dirty="0" smtClean="0">
              <a:latin typeface="GHEA Grapalat" panose="02000506050000020003" pitchFamily="50" charset="0"/>
            </a:rPr>
            <a:t>2017 </a:t>
          </a:r>
          <a:r>
            <a:rPr lang="en-US" sz="1300" kern="1200" dirty="0" err="1" smtClean="0">
              <a:latin typeface="GHEA Grapalat" panose="02000506050000020003" pitchFamily="50" charset="0"/>
            </a:rPr>
            <a:t>թվականից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սկսած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ձեռքով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 իրականաց</a:t>
          </a:r>
          <a:r>
            <a:rPr lang="en-US" sz="1300" kern="1200" dirty="0" err="1" smtClean="0">
              <a:latin typeface="GHEA Grapalat" panose="02000506050000020003" pitchFamily="50" charset="0"/>
            </a:rPr>
            <a:t>վող</a:t>
          </a:r>
          <a:r>
            <a:rPr lang="hy-AM" sz="1300" kern="1200" dirty="0" smtClean="0">
              <a:latin typeface="GHEA Grapalat" panose="02000506050000020003" pitchFamily="50" charset="0"/>
            </a:rPr>
            <a:t> նախնա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կան հսկո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­ղության գոր­ծառույթ</a:t>
          </a:r>
          <a:r>
            <a:rPr lang="en-US" sz="1300" kern="1200" dirty="0" smtClean="0">
              <a:latin typeface="GHEA Grapalat" panose="02000506050000020003" pitchFamily="50" charset="0"/>
            </a:rPr>
            <a:t>ը </a:t>
          </a:r>
          <a:r>
            <a:rPr lang="en-US" sz="1300" kern="1200" dirty="0" err="1" smtClean="0">
              <a:latin typeface="GHEA Grapalat" panose="02000506050000020003" pitchFamily="50" charset="0"/>
            </a:rPr>
            <a:t>ավտո­մատացնելու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նպատակով պատրաստվել է ծրագրային ապահովման տեխ­նիկա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կան առաջադրանք, որի հիման վրա մշակվել է «Գանձապետարանի գոր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­ծառ­նական օր» և «CLIENT–TREASURY» հա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մակարգերում ներդր­ման ենթակա նոր ծրագրային մո­դուլ:</a:t>
          </a:r>
          <a:endParaRPr lang="en-US" sz="1300" kern="1200" dirty="0">
            <a:latin typeface="GHEA Grapalat" panose="02000506050000020003" pitchFamily="50" charset="0"/>
          </a:endParaRPr>
        </a:p>
      </dsp:txBody>
      <dsp:txXfrm rot="-5400000">
        <a:off x="1922606" y="3513044"/>
        <a:ext cx="6926601" cy="1223569"/>
      </dsp:txXfrm>
    </dsp:sp>
    <dsp:sp modelId="{C7D2D78F-E269-4A5B-A330-DA8FCCEA1B6D}">
      <dsp:nvSpPr>
        <dsp:cNvPr id="0" name=""/>
        <dsp:cNvSpPr/>
      </dsp:nvSpPr>
      <dsp:spPr>
        <a:xfrm>
          <a:off x="34426" y="3158583"/>
          <a:ext cx="1920239" cy="1947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GHEA Grapalat" panose="02000506050000020003" pitchFamily="50" charset="0"/>
            </a:rPr>
            <a:t>Արտաքին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աջակցությամբ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իրականացվող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ծրագրերի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արդյունավետության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բարձրացում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128164" y="3252321"/>
        <a:ext cx="1732763" cy="17596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56BD-B78A-4046-8BFA-8F282AA3F753}">
      <dsp:nvSpPr>
        <dsp:cNvPr id="0" name=""/>
        <dsp:cNvSpPr/>
      </dsp:nvSpPr>
      <dsp:spPr>
        <a:xfrm>
          <a:off x="1924517" y="446288"/>
          <a:ext cx="6773987" cy="17074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anose="02000506050000020003" pitchFamily="50" charset="0"/>
            </a:rPr>
            <a:t>Կազմակերպել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ՀՀ 2019 թվա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կանի պետական բյուջեի նախա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գծ</a:t>
          </a:r>
          <a:r>
            <a:rPr lang="en-US" sz="1300" kern="1200" dirty="0" smtClean="0">
              <a:latin typeface="GHEA Grapalat" panose="02000506050000020003" pitchFamily="50" charset="0"/>
            </a:rPr>
            <a:t>ի </a:t>
          </a:r>
          <a:r>
            <a:rPr lang="en-US" sz="1300" kern="1200" dirty="0" err="1" smtClean="0">
              <a:latin typeface="GHEA Grapalat" panose="02000506050000020003" pitchFamily="50" charset="0"/>
            </a:rPr>
            <a:t>մշակումն</a:t>
          </a:r>
          <a:r>
            <a:rPr lang="hy-AM" sz="1300" kern="1200" dirty="0" smtClean="0">
              <a:latin typeface="GHEA Grapalat" panose="02000506050000020003" pitchFamily="50" charset="0"/>
            </a:rPr>
            <a:t> ծրագրա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յին բյուջետավոր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ման ձևաչա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փով.</a:t>
          </a:r>
          <a:endParaRPr lang="en-US" sz="1300" b="0" kern="1200" dirty="0">
            <a:latin typeface="GHEA Grapalat" panose="02000506050000020003" pitchFamily="50" charset="0"/>
          </a:endParaRPr>
        </a:p>
      </dsp:txBody>
      <dsp:txXfrm>
        <a:off x="1924517" y="659714"/>
        <a:ext cx="6133711" cy="1280553"/>
      </dsp:txXfrm>
    </dsp:sp>
    <dsp:sp modelId="{5BFEFC23-F691-4C83-98E9-41204111D33A}">
      <dsp:nvSpPr>
        <dsp:cNvPr id="0" name=""/>
        <dsp:cNvSpPr/>
      </dsp:nvSpPr>
      <dsp:spPr>
        <a:xfrm>
          <a:off x="2414" y="1408"/>
          <a:ext cx="1922103" cy="2597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GHEA Grapalat" panose="02000506050000020003" pitchFamily="50" charset="0"/>
            </a:rPr>
            <a:t>Դրամի </a:t>
          </a:r>
          <a:r>
            <a:rPr lang="en-US" sz="1400" kern="1200" dirty="0" err="1" smtClean="0">
              <a:latin typeface="GHEA Grapalat" panose="02000506050000020003" pitchFamily="50" charset="0"/>
            </a:rPr>
            <a:t>դիմաց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առավելագույն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արժեքի</a:t>
          </a:r>
          <a:r>
            <a:rPr lang="en-US" sz="1400" kern="1200" dirty="0" smtClean="0">
              <a:latin typeface="GHEA Grapalat" panose="02000506050000020003" pitchFamily="50" charset="0"/>
            </a:rPr>
            <a:t> </a:t>
          </a:r>
          <a:r>
            <a:rPr lang="en-US" sz="1400" kern="1200" dirty="0" err="1" smtClean="0">
              <a:latin typeface="GHEA Grapalat" panose="02000506050000020003" pitchFamily="50" charset="0"/>
            </a:rPr>
            <a:t>ստացում</a:t>
          </a:r>
          <a:endParaRPr lang="en-US" sz="1400" b="0" kern="1200" dirty="0">
            <a:latin typeface="GHEA Grapalat" panose="02000506050000020003" pitchFamily="50" charset="0"/>
          </a:endParaRPr>
        </a:p>
      </dsp:txBody>
      <dsp:txXfrm>
        <a:off x="96243" y="95237"/>
        <a:ext cx="1734445" cy="2409505"/>
      </dsp:txXfrm>
    </dsp:sp>
    <dsp:sp modelId="{2571A304-31A9-4AF7-ACD6-BA99B03E64C8}">
      <dsp:nvSpPr>
        <dsp:cNvPr id="0" name=""/>
        <dsp:cNvSpPr/>
      </dsp:nvSpPr>
      <dsp:spPr>
        <a:xfrm>
          <a:off x="2125660" y="2883724"/>
          <a:ext cx="6485335" cy="28515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Ավտո­մա­տաց­ված համակարգի մշա­կում և ներդրում ըստ փուլերի</a:t>
          </a:r>
          <a:r>
            <a:rPr lang="en-US" sz="1300" kern="1200" dirty="0" smtClean="0">
              <a:latin typeface="GHEA Grapalat" panose="02000506050000020003" pitchFamily="50" charset="0"/>
            </a:rPr>
            <a:t>`</a:t>
          </a:r>
          <a:endParaRPr lang="en-US" sz="1300" kern="1200" dirty="0">
            <a:latin typeface="GHEA Grapalat" panose="02000506050000020003" pitchFamily="50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Բյուջետային ծրագրերի ծախսերի կազմման </a:t>
          </a:r>
          <a:r>
            <a:rPr lang="en-US" sz="1300" kern="1200" dirty="0" err="1" smtClean="0">
              <a:latin typeface="GHEA Grapalat" panose="02000506050000020003" pitchFamily="50" charset="0"/>
            </a:rPr>
            <a:t>բիզնես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գործընթացների </a:t>
          </a:r>
          <a:r>
            <a:rPr lang="en-US" sz="1300" kern="1200" dirty="0" err="1" smtClean="0">
              <a:latin typeface="GHEA Grapalat" panose="02000506050000020003" pitchFamily="50" charset="0"/>
            </a:rPr>
            <a:t>գնահատում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GHEA Grapalat" panose="02000506050000020003" pitchFamily="50" charset="0"/>
            </a:rPr>
            <a:t>Ա</a:t>
          </a:r>
          <a:r>
            <a:rPr lang="hy-AM" sz="1300" kern="1200" dirty="0" smtClean="0">
              <a:latin typeface="GHEA Grapalat" panose="02000506050000020003" pitchFamily="50" charset="0"/>
            </a:rPr>
            <a:t>վտոմատացված համակարգի </a:t>
          </a:r>
          <a:r>
            <a:rPr lang="en-US" sz="1300" kern="1200" dirty="0" err="1" smtClean="0">
              <a:latin typeface="GHEA Grapalat" panose="02000506050000020003" pitchFamily="50" charset="0"/>
            </a:rPr>
            <a:t>տրամաբանական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կառուցվածքի</a:t>
          </a:r>
          <a:r>
            <a:rPr lang="en-US" sz="1300" kern="1200" dirty="0" smtClean="0">
              <a:latin typeface="GHEA Grapalat" panose="02000506050000020003" pitchFamily="50" charset="0"/>
            </a:rPr>
            <a:t> և </a:t>
          </a:r>
          <a:r>
            <a:rPr lang="en-US" sz="1300" kern="1200" dirty="0" err="1" smtClean="0">
              <a:latin typeface="GHEA Grapalat" panose="02000506050000020003" pitchFamily="50" charset="0"/>
            </a:rPr>
            <a:t>ճարտարապետության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որոշակիացում</a:t>
          </a:r>
          <a:r>
            <a:rPr lang="en-US" sz="1300" kern="1200" dirty="0" smtClean="0">
              <a:latin typeface="GHEA Grapalat" panose="02000506050000020003" pitchFamily="50" charset="0"/>
            </a:rPr>
            <a:t>,</a:t>
          </a:r>
          <a:endParaRPr lang="en-US" sz="1300" kern="1200" dirty="0">
            <a:latin typeface="GHEA Grapalat" panose="02000506050000020003" pitchFamily="50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մշակում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թեստավո</a:t>
          </a:r>
          <a:r>
            <a:rPr lang="en-US" sz="1300" kern="1200" dirty="0" smtClean="0">
              <a:latin typeface="GHEA Grapalat" panose="02000506050000020003" pitchFamily="50" charset="0"/>
            </a:rPr>
            <a:t>­</a:t>
          </a:r>
          <a:r>
            <a:rPr lang="hy-AM" sz="1300" kern="1200" dirty="0" smtClean="0">
              <a:latin typeface="GHEA Grapalat" panose="02000506050000020003" pitchFamily="50" charset="0"/>
            </a:rPr>
            <a:t>րում</a:t>
          </a:r>
          <a:r>
            <a:rPr lang="en-US" sz="1300" kern="1200" dirty="0" smtClean="0">
              <a:latin typeface="GHEA Grapalat" panose="02000506050000020003" pitchFamily="50" charset="0"/>
            </a:rPr>
            <a:t>, </a:t>
          </a:r>
          <a:r>
            <a:rPr lang="en-US" sz="1300" kern="1200" dirty="0" err="1" smtClean="0">
              <a:latin typeface="GHEA Grapalat" panose="02000506050000020003" pitchFamily="50" charset="0"/>
            </a:rPr>
            <a:t>թերությունների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վերհանում</a:t>
          </a:r>
          <a:r>
            <a:rPr lang="en-US" sz="1300" kern="1200" dirty="0" smtClean="0">
              <a:latin typeface="GHEA Grapalat" panose="02000506050000020003" pitchFamily="50" charset="0"/>
            </a:rPr>
            <a:t> և </a:t>
          </a:r>
          <a:r>
            <a:rPr lang="en-US" sz="1300" kern="1200" dirty="0" err="1" smtClean="0">
              <a:latin typeface="GHEA Grapalat" panose="02000506050000020003" pitchFamily="50" charset="0"/>
            </a:rPr>
            <a:t>շտկում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օգտագործողի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ձեռնարկի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մշակում</a:t>
          </a:r>
          <a:r>
            <a:rPr lang="en-US" sz="1300" kern="1200" dirty="0" smtClean="0">
              <a:latin typeface="GHEA Grapalat" panose="02000506050000020003" pitchFamily="50" charset="0"/>
            </a:rPr>
            <a:t> և </a:t>
          </a:r>
          <a:r>
            <a:rPr lang="en-US" sz="1300" kern="1200" dirty="0" err="1" smtClean="0">
              <a:latin typeface="GHEA Grapalat" panose="02000506050000020003" pitchFamily="50" charset="0"/>
            </a:rPr>
            <a:t>ուսուցանողների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ուսուցում</a:t>
          </a:r>
          <a:r>
            <a:rPr lang="en-US" sz="1300" kern="1200" dirty="0" smtClean="0">
              <a:latin typeface="GHEA Grapalat" panose="02000506050000020003" pitchFamily="50" charset="0"/>
            </a:rPr>
            <a:t>. </a:t>
          </a:r>
          <a:endParaRPr lang="en-US" sz="1300" kern="1200" dirty="0">
            <a:latin typeface="GHEA Grapalat" panose="02000506050000020003" pitchFamily="50" charset="0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>
              <a:latin typeface="GHEA Grapalat" panose="02000506050000020003" pitchFamily="50" charset="0"/>
            </a:rPr>
            <a:t>Համակարգի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ներդրում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</dsp:txBody>
      <dsp:txXfrm>
        <a:off x="2125660" y="3240164"/>
        <a:ext cx="5416015" cy="2138639"/>
      </dsp:txXfrm>
    </dsp:sp>
    <dsp:sp modelId="{24096909-2FD7-42F8-B2A3-B4295EB31EFA}">
      <dsp:nvSpPr>
        <dsp:cNvPr id="0" name=""/>
        <dsp:cNvSpPr/>
      </dsp:nvSpPr>
      <dsp:spPr>
        <a:xfrm>
          <a:off x="0" y="2883724"/>
          <a:ext cx="2035736" cy="2851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hy-AM" sz="1400" kern="1200" dirty="0" smtClean="0">
              <a:latin typeface="GHEA Grapalat" panose="02000506050000020003" pitchFamily="50" charset="0"/>
            </a:rPr>
            <a:t>Բյուջետավորման գործընթացի կազմակերպման կատարելագործում</a:t>
          </a:r>
          <a:endParaRPr lang="en-US" sz="1400" kern="1200" dirty="0" smtClean="0">
            <a:latin typeface="GHEA Grapalat" panose="02000506050000020003" pitchFamily="50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kern="1200" dirty="0" smtClean="0">
            <a:latin typeface="GHEA Grapalat" panose="02000506050000020003" pitchFamily="50" charset="0"/>
          </a:endParaRPr>
        </a:p>
      </dsp:txBody>
      <dsp:txXfrm>
        <a:off x="99376" y="2983100"/>
        <a:ext cx="1836984" cy="26527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10C66-E924-4FAE-8C22-83D75121BB2C}">
      <dsp:nvSpPr>
        <dsp:cNvPr id="0" name=""/>
        <dsp:cNvSpPr/>
      </dsp:nvSpPr>
      <dsp:spPr>
        <a:xfrm>
          <a:off x="1992625" y="1614"/>
          <a:ext cx="6708195" cy="57334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Բյուջեների կատարումը կարգավորող իրավական ակտերում փոփոխությունների առաջարկում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  <a:endParaRPr lang="en-US" sz="1300" kern="1200" dirty="0">
            <a:latin typeface="GHEA Grapalat" panose="02000506050000020003" pitchFamily="50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ՊՈԱԿ-ների հաշիվների վարման համար Բյուջեների կատարման ծրագրային ապահովման ադապտացում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Փոփոխված իրավական պահանջներին համապատասխան ՊՈԱԿ-ների հաշիվների բացում գանձապետարանում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ՊՈԱԿ-ների հաշիվները գանձապետարանում վարելու պիլատովորում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y-AM" sz="1300" kern="1200" dirty="0" smtClean="0">
              <a:latin typeface="GHEA Grapalat" panose="02000506050000020003" pitchFamily="50" charset="0"/>
            </a:rPr>
            <a:t>Պիլոտի արդյունքներով թերությունների վերհանում և շտկում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y-AM" sz="1300" kern="1200" dirty="0" smtClean="0">
              <a:latin typeface="GHEA Grapalat" panose="02000506050000020003" pitchFamily="50" charset="0"/>
            </a:rPr>
            <a:t>Առևտրային բանկերից </a:t>
          </a:r>
          <a:r>
            <a:rPr lang="en-US" sz="1300" kern="1200" dirty="0" smtClean="0">
              <a:latin typeface="GHEA Grapalat" panose="02000506050000020003" pitchFamily="50" charset="0"/>
            </a:rPr>
            <a:t>բ</a:t>
          </a:r>
          <a:r>
            <a:rPr lang="hy-AM" sz="1300" kern="1200" dirty="0" smtClean="0">
              <a:latin typeface="GHEA Grapalat" panose="02000506050000020003" pitchFamily="50" charset="0"/>
            </a:rPr>
            <a:t>ոլոր ՊՈԱԿ-ների հաշիվների  տեղափոխում գանձապետա­րան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Արդյունքում</a:t>
          </a:r>
          <a:r>
            <a:rPr lang="en-US" sz="1300" kern="1200" dirty="0" smtClean="0">
              <a:latin typeface="GHEA Grapalat" panose="02000506050000020003" pitchFamily="50" charset="0"/>
            </a:rPr>
            <a:t> մ</a:t>
          </a:r>
          <a:r>
            <a:rPr lang="hy-AM" sz="1300" kern="1200" dirty="0" smtClean="0">
              <a:latin typeface="GHEA Grapalat" panose="02000506050000020003" pitchFamily="50" charset="0"/>
            </a:rPr>
            <a:t>ինչև 201</a:t>
          </a:r>
          <a:r>
            <a:rPr lang="en-US" sz="1300" kern="1200" dirty="0" smtClean="0">
              <a:latin typeface="GHEA Grapalat" panose="02000506050000020003" pitchFamily="50" charset="0"/>
            </a:rPr>
            <a:t>9</a:t>
          </a:r>
          <a:r>
            <a:rPr lang="hy-AM" sz="1300" kern="1200" dirty="0" smtClean="0">
              <a:latin typeface="GHEA Grapalat" panose="02000506050000020003" pitchFamily="50" charset="0"/>
            </a:rPr>
            <a:t>թ. ավարտը </a:t>
          </a:r>
          <a:r>
            <a:rPr lang="en-US" sz="1300" kern="1200" dirty="0" err="1" smtClean="0">
              <a:latin typeface="GHEA Grapalat" panose="02000506050000020003" pitchFamily="50" charset="0"/>
            </a:rPr>
            <a:t>նախատեսվում</a:t>
          </a:r>
          <a:r>
            <a:rPr lang="en-US" sz="1300" kern="1200" dirty="0" smtClean="0">
              <a:latin typeface="GHEA Grapalat" panose="02000506050000020003" pitchFamily="50" charset="0"/>
            </a:rPr>
            <a:t> է </a:t>
          </a:r>
          <a:r>
            <a:rPr lang="hy-AM" sz="1300" kern="1200" dirty="0" smtClean="0">
              <a:latin typeface="GHEA Grapalat" panose="02000506050000020003" pitchFamily="50" charset="0"/>
            </a:rPr>
            <a:t>պետական և համայնքների բյուջեների կատարման համար ներկայումս գոր­ծող նախ­նա­կան հսկո­ղության համակարգը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կիրառել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en-US" sz="1300" kern="1200" dirty="0" err="1" smtClean="0">
              <a:latin typeface="GHEA Grapalat" panose="02000506050000020003" pitchFamily="50" charset="0"/>
            </a:rPr>
            <a:t>նաև</a:t>
          </a:r>
          <a:r>
            <a:rPr lang="en-US" sz="1300" kern="1200" dirty="0" smtClean="0">
              <a:latin typeface="GHEA Grapalat" panose="02000506050000020003" pitchFamily="50" charset="0"/>
            </a:rPr>
            <a:t> </a:t>
          </a:r>
          <a:r>
            <a:rPr lang="hy-AM" sz="1300" kern="1200" dirty="0" smtClean="0">
              <a:latin typeface="GHEA Grapalat" panose="02000506050000020003" pitchFamily="50" charset="0"/>
            </a:rPr>
            <a:t>ՊՈԱԿ-ների հա­շիվնե­րի նկատմամբ</a:t>
          </a:r>
          <a:r>
            <a:rPr lang="en-US" sz="1300" kern="1200" dirty="0" smtClean="0">
              <a:latin typeface="GHEA Grapalat" panose="02000506050000020003" pitchFamily="50" charset="0"/>
            </a:rPr>
            <a:t>.</a:t>
          </a:r>
        </a:p>
      </dsp:txBody>
      <dsp:txXfrm>
        <a:off x="1992625" y="718292"/>
        <a:ext cx="4558162" cy="4300066"/>
      </dsp:txXfrm>
    </dsp:sp>
    <dsp:sp modelId="{97C1FA6A-D549-43CD-9327-938F853AC714}">
      <dsp:nvSpPr>
        <dsp:cNvPr id="0" name=""/>
        <dsp:cNvSpPr/>
      </dsp:nvSpPr>
      <dsp:spPr>
        <a:xfrm>
          <a:off x="99" y="961387"/>
          <a:ext cx="1992526" cy="3813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ՊՈԱԿ-ների գործունեության թափանցիկության և արդյունավետության բարձրաց</a:t>
          </a:r>
          <a:r>
            <a:rPr lang="en-US" sz="1400" kern="1200" dirty="0" err="1" smtClean="0">
              <a:latin typeface="GHEA Grapalat" panose="02000506050000020003" pitchFamily="50" charset="0"/>
            </a:rPr>
            <a:t>ում</a:t>
          </a:r>
          <a:endParaRPr lang="en-US" sz="1400" kern="1200" dirty="0">
            <a:latin typeface="GHEA Grapalat" panose="02000506050000020003" pitchFamily="50" charset="0"/>
          </a:endParaRPr>
        </a:p>
      </dsp:txBody>
      <dsp:txXfrm>
        <a:off x="97366" y="1058654"/>
        <a:ext cx="1797992" cy="3619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74EEFF8-63E6-4624-AE94-67C0F6EFC596}" type="datetimeFigureOut">
              <a:rPr lang="en-US"/>
              <a:pPr>
                <a:defRPr/>
              </a:pPr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120B6F-E250-4A01-9D11-32BD2387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7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361B34-DFCD-487C-9680-E8ECE4E98ED8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y-A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y-A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284054-8062-4274-8221-7464EA63A620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599953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FDFDBDF-8341-4B12-A8EA-C574E47A5208}" type="slidenum">
              <a:rPr lang="ru-RU" smtClean="0">
                <a:latin typeface="Arial" charset="0"/>
              </a:rPr>
              <a:pPr eaLnBrk="1" hangingPunct="1"/>
              <a:t>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9F8EC81-B39C-48A7-BED0-8ACF01CF6AD1}" type="slidenum">
              <a:rPr lang="hy-AM" altLang="en-US" smtClean="0">
                <a:latin typeface="Arial" charset="0"/>
              </a:rPr>
              <a:pPr/>
              <a:t>21</a:t>
            </a:fld>
            <a:endParaRPr lang="hy-AM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18E0-8C76-42FE-8316-D72679C2FDF9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F2AD-747E-40BD-BB77-5A890F69B676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4581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7C43-7FC4-44D6-99CE-3F29F64266C0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1987-0512-4153-9294-68F870D1B8EB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73775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2165-E98A-4F55-BFCC-7E34DD1FBB27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0A02-0727-4023-A90A-2EAE09437811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14000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0381-9B1D-4E8F-945C-4384C104E724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AC19-5CBA-4441-9A78-7620449B6E1E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81779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FAE6-D614-42A6-9F76-F191A5A3E513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5107-30D6-4676-9BF3-282C394747A7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37508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C8CB-DF38-4FD9-9572-1C070A25D1BC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373B-3D62-4782-8CD4-E06E6BFAEE07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77617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0CF3-5B8D-497E-A685-27C7B0273247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64AF-E102-44B9-9C8E-59A042ABD118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367478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D3C6-7E62-4F77-84D0-52A4BBCF8DD0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5798-34C3-4D8C-942F-BBBD07D77B06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53695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8FC4-2C95-4119-B7F4-500C2A5D85E5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96CD-88A1-4EC7-BBE4-47219BBB9D64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410652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0D75-51A9-4A91-A56B-2815A8223561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4D33-6FD6-43BE-8096-5BFB781CBAA3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361539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B124-E4A9-4E56-9E68-562E93349ED8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1E6B-EC11-47E5-BFD1-73D04040809B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  <p:extLst>
      <p:ext uri="{BB962C8B-B14F-4D97-AF65-F5344CB8AC3E}">
        <p14:creationId xmlns:p14="http://schemas.microsoft.com/office/powerpoint/2010/main" val="232017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9EF43C-1891-4D68-A1C2-FB282CA0D4A4}" type="datetimeFigureOut">
              <a:rPr lang="hy-AM"/>
              <a:pPr>
                <a:defRPr/>
              </a:pPr>
              <a:t>19.01.2018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2F4A42-786E-4C8A-B348-C33EB9EFB47E}" type="slidenum">
              <a:rPr lang="hy-AM" altLang="en-US"/>
              <a:pPr>
                <a:defRPr/>
              </a:pPr>
              <a:t>‹#›</a:t>
            </a:fld>
            <a:endParaRPr lang="hy-A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600200"/>
            <a:ext cx="10668000" cy="3219450"/>
          </a:xfrm>
        </p:spPr>
        <p:txBody>
          <a:bodyPr/>
          <a:lstStyle/>
          <a:p>
            <a:r>
              <a:rPr lang="en-US" sz="3200" b="1" smtClean="0">
                <a:solidFill>
                  <a:schemeClr val="tx2"/>
                </a:solidFill>
                <a:latin typeface="GHEA Grapalat" pitchFamily="50" charset="0"/>
              </a:rPr>
              <a:t>ՈԼՈՐՏԱՅԻՆ ՈՒՂՂՈՒԹՅՈՒՆՆԵՐ</a:t>
            </a:r>
            <a:endParaRPr lang="ru-RU" sz="3200" b="1" smtClean="0">
              <a:solidFill>
                <a:schemeClr val="tx2"/>
              </a:solidFill>
              <a:latin typeface="GHEA Grapalat" pitchFamily="50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No automatic alt text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4876800"/>
            <a:ext cx="3349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2018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անելիքներ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0792" y="1162050"/>
            <a:ext cx="7387246" cy="1371600"/>
            <a:chOff x="847679" y="1298436"/>
            <a:chExt cx="7387246" cy="1371600"/>
          </a:xfrm>
        </p:grpSpPr>
        <p:sp>
          <p:nvSpPr>
            <p:cNvPr id="4" name="Freeform 3"/>
            <p:cNvSpPr/>
            <p:nvPr/>
          </p:nvSpPr>
          <p:spPr>
            <a:xfrm>
              <a:off x="847679" y="1298436"/>
              <a:ext cx="919595" cy="1371600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algn="ctr"/>
              <a:r>
                <a:rPr lang="hy-AM" dirty="0"/>
                <a:t>1</a:t>
              </a:r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28800" y="1298436"/>
              <a:ext cx="6406125" cy="941832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1500" dirty="0">
                  <a:latin typeface="GHEA Grapalat" panose="02000506050000020003" pitchFamily="50" charset="0"/>
                </a:rPr>
                <a:t>ՏՀԶԿ-ի «Հարկվող բազայի խեղաթյուրում և շահույթի տեղաշարժ (արտահանում)» ծրագրին (</a:t>
              </a:r>
              <a:r>
                <a:rPr lang="en-US" sz="1500" dirty="0">
                  <a:latin typeface="GHEA Grapalat" panose="02000506050000020003" pitchFamily="50" charset="0"/>
                </a:rPr>
                <a:t>BEPS </a:t>
              </a:r>
              <a:r>
                <a:rPr lang="hy-AM" sz="1500" dirty="0">
                  <a:latin typeface="GHEA Grapalat" panose="02000506050000020003" pitchFamily="50" charset="0"/>
                </a:rPr>
                <a:t>ծրագիր) ՀՀ անդամակցություն։</a:t>
              </a:r>
            </a:p>
          </p:txBody>
        </p:sp>
      </p:grp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345824" y="5094967"/>
            <a:ext cx="7415823" cy="1371600"/>
            <a:chOff x="819102" y="1507788"/>
            <a:chExt cx="7415823" cy="1371600"/>
          </a:xfrm>
        </p:grpSpPr>
        <p:sp>
          <p:nvSpPr>
            <p:cNvPr id="25" name="Freeform 24"/>
            <p:cNvSpPr/>
            <p:nvPr/>
          </p:nvSpPr>
          <p:spPr>
            <a:xfrm>
              <a:off x="819102" y="1507788"/>
              <a:ext cx="900545" cy="1371600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latin typeface="GHEA Grapalat" panose="02000506050000020003" pitchFamily="50" charset="0"/>
                </a:rPr>
                <a:t>5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828800" y="1565136"/>
              <a:ext cx="6406125" cy="939088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1500" dirty="0">
                  <a:latin typeface="GHEA Grapalat" panose="02000506050000020003" pitchFamily="50" charset="0"/>
                </a:rPr>
                <a:t>Առնվազն թվով 6 պետությունների հետ կրկնակի հարկումը բացառող համա­ձայնա­գրերի ստորագրումն (ուժի մեջ </a:t>
              </a:r>
              <a:r>
                <a:rPr lang="hy-AM" sz="1500" dirty="0" err="1">
                  <a:latin typeface="GHEA Grapalat" panose="02000506050000020003" pitchFamily="50" charset="0"/>
                </a:rPr>
                <a:t>մտնելն</a:t>
              </a:r>
              <a:r>
                <a:rPr lang="hy-AM" sz="1500" dirty="0">
                  <a:latin typeface="GHEA Grapalat" panose="02000506050000020003" pitchFamily="50" charset="0"/>
                </a:rPr>
                <a:t>) ապահովելու նպատակով անհրաժեշտ միջո­ցառում­ների իրականացում։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53988" y="4114801"/>
            <a:ext cx="7394051" cy="1371600"/>
            <a:chOff x="840874" y="1298436"/>
            <a:chExt cx="7394051" cy="1371600"/>
          </a:xfrm>
        </p:grpSpPr>
        <p:sp>
          <p:nvSpPr>
            <p:cNvPr id="28" name="Freeform 27"/>
            <p:cNvSpPr/>
            <p:nvPr/>
          </p:nvSpPr>
          <p:spPr>
            <a:xfrm>
              <a:off x="840874" y="1298436"/>
              <a:ext cx="900545" cy="1371600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latin typeface="GHEA Grapalat" panose="02000506050000020003" pitchFamily="50" charset="0"/>
                </a:rPr>
                <a:t>4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28800" y="1298436"/>
              <a:ext cx="6406125" cy="941832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1500" dirty="0">
                  <a:latin typeface="GHEA Grapalat" panose="02000506050000020003" pitchFamily="50" charset="0"/>
                </a:rPr>
                <a:t>Միջազգային լավագույն փորձին համահունչ էլեկտրոնային </a:t>
              </a:r>
              <a:r>
                <a:rPr lang="hy-AM" sz="1500" dirty="0" err="1">
                  <a:latin typeface="GHEA Grapalat" panose="02000506050000020003" pitchFamily="50" charset="0"/>
                </a:rPr>
                <a:t>առևտրի</a:t>
              </a:r>
              <a:r>
                <a:rPr lang="hy-AM" sz="1500" dirty="0">
                  <a:latin typeface="GHEA Grapalat" panose="02000506050000020003" pitchFamily="50" charset="0"/>
                </a:rPr>
                <a:t> շրջանակներում առաջացող հարկային հարաբերությունների </a:t>
              </a:r>
              <a:r>
                <a:rPr lang="hy-AM" sz="1500" dirty="0" err="1">
                  <a:latin typeface="GHEA Grapalat" panose="02000506050000020003" pitchFamily="50" charset="0"/>
                </a:rPr>
                <a:t>իրավակարգավորմանն</a:t>
              </a:r>
              <a:r>
                <a:rPr lang="hy-AM" sz="1500" dirty="0">
                  <a:latin typeface="GHEA Grapalat" panose="02000506050000020003" pitchFamily="50" charset="0"/>
                </a:rPr>
                <a:t> ուղղված միջոցառումների իրականացում։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0792" y="3151198"/>
            <a:ext cx="7400854" cy="1371600"/>
            <a:chOff x="834071" y="1246295"/>
            <a:chExt cx="7400854" cy="1371600"/>
          </a:xfrm>
        </p:grpSpPr>
        <p:sp>
          <p:nvSpPr>
            <p:cNvPr id="31" name="Freeform 30"/>
            <p:cNvSpPr/>
            <p:nvPr/>
          </p:nvSpPr>
          <p:spPr>
            <a:xfrm>
              <a:off x="834071" y="1246295"/>
              <a:ext cx="900545" cy="1371600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latin typeface="GHEA Grapalat" panose="02000506050000020003" pitchFamily="50" charset="0"/>
                </a:rPr>
                <a:t>3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28800" y="1246295"/>
              <a:ext cx="6406125" cy="941832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1500" dirty="0">
                  <a:latin typeface="GHEA Grapalat" panose="02000506050000020003" pitchFamily="50" charset="0"/>
                </a:rPr>
                <a:t>Շահութահարկի «խտրական» տոկոսադրույքների վերացման նպատակով </a:t>
              </a:r>
              <a:r>
                <a:rPr lang="hy-AM" sz="1500" dirty="0" err="1">
                  <a:latin typeface="GHEA Grapalat" panose="02000506050000020003" pitchFamily="50" charset="0"/>
                </a:rPr>
                <a:t>իրավակարգավորումների</a:t>
              </a:r>
              <a:r>
                <a:rPr lang="hy-AM" sz="1500" dirty="0">
                  <a:latin typeface="GHEA Grapalat" panose="02000506050000020003" pitchFamily="50" charset="0"/>
                </a:rPr>
                <a:t> մշակում: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53987" y="2125884"/>
            <a:ext cx="7404938" cy="1371600"/>
            <a:chOff x="829987" y="1138320"/>
            <a:chExt cx="7404938" cy="1371600"/>
          </a:xfrm>
        </p:grpSpPr>
        <p:sp>
          <p:nvSpPr>
            <p:cNvPr id="34" name="Freeform 33"/>
            <p:cNvSpPr/>
            <p:nvPr/>
          </p:nvSpPr>
          <p:spPr>
            <a:xfrm>
              <a:off x="829987" y="1138320"/>
              <a:ext cx="900545" cy="1371600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dirty="0">
                  <a:latin typeface="GHEA Grapalat" panose="02000506050000020003" pitchFamily="50" charset="0"/>
                </a:rPr>
                <a:t>2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828800" y="1192377"/>
              <a:ext cx="6406125" cy="941832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1500" dirty="0">
                  <a:latin typeface="GHEA Grapalat" panose="02000506050000020003" pitchFamily="50" charset="0"/>
                </a:rPr>
                <a:t>ՏՀԶԿ և ԵԽ հարկային հարցերով փոխադարձ վարչական աջակցության մասին կոնվենցիային ՀՀ անդամակցություն։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74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538538" y="336550"/>
            <a:ext cx="8001000" cy="868363"/>
          </a:xfrm>
        </p:spPr>
        <p:txBody>
          <a:bodyPr/>
          <a:lstStyle/>
          <a:p>
            <a:r>
              <a:rPr lang="en-US" altLang="en-US" smtClean="0"/>
              <a:t>Բյուջետային ցիկլ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xmlns="" id="{2DCD3102-7716-4DBC-AF85-A0FF82280D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1676400" y="-317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6C44B4-6DD2-44D6-8141-9041E18DDC0B}"/>
              </a:ext>
            </a:extLst>
          </p:cNvPr>
          <p:cNvSpPr/>
          <p:nvPr/>
        </p:nvSpPr>
        <p:spPr>
          <a:xfrm>
            <a:off x="3505200" y="2844800"/>
            <a:ext cx="22860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u="sng" dirty="0" err="1">
                <a:solidFill>
                  <a:schemeClr val="accent2">
                    <a:lumMod val="50000"/>
                  </a:schemeClr>
                </a:solidFill>
              </a:rPr>
              <a:t>Պետական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accent2">
                    <a:lumMod val="50000"/>
                  </a:schemeClr>
                </a:solidFill>
              </a:rPr>
              <a:t>ֆինանսների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accent2">
                    <a:lumMod val="50000"/>
                  </a:schemeClr>
                </a:solidFill>
              </a:rPr>
              <a:t>թափանցիկություն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en-US" sz="16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accent2">
                    <a:lumMod val="50000"/>
                  </a:schemeClr>
                </a:solidFill>
              </a:rPr>
              <a:t>Ակտիվների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և </a:t>
            </a:r>
            <a:r>
              <a:rPr lang="en-US" sz="1600" b="1" u="sng" dirty="0" err="1">
                <a:solidFill>
                  <a:schemeClr val="accent2">
                    <a:lumMod val="50000"/>
                  </a:schemeClr>
                </a:solidFill>
              </a:rPr>
              <a:t>պարտավորությունների</a:t>
            </a:r>
            <a:r>
              <a:rPr lang="en-US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accent2">
                    <a:lumMod val="50000"/>
                  </a:schemeClr>
                </a:solidFill>
              </a:rPr>
              <a:t>կառավարում</a:t>
            </a:r>
            <a:endParaRPr lang="en-US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xmlns="" id="{1803636D-2A5E-453B-A860-9FE75C74C1F2}"/>
              </a:ext>
            </a:extLst>
          </p:cNvPr>
          <p:cNvSpPr/>
          <p:nvPr/>
        </p:nvSpPr>
        <p:spPr>
          <a:xfrm>
            <a:off x="7772400" y="3886200"/>
            <a:ext cx="609600" cy="2286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xmlns="" id="{E3BAC773-6CE6-4CF6-B7A6-9E3883191439}"/>
              </a:ext>
            </a:extLst>
          </p:cNvPr>
          <p:cNvSpPr/>
          <p:nvPr/>
        </p:nvSpPr>
        <p:spPr>
          <a:xfrm>
            <a:off x="8468032" y="3314700"/>
            <a:ext cx="1981200" cy="1371600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/>
              <a:t>Բյուջեի</a:t>
            </a:r>
            <a:r>
              <a:rPr lang="en-US" b="1" dirty="0"/>
              <a:t> </a:t>
            </a:r>
            <a:r>
              <a:rPr lang="en-US" b="1" dirty="0" err="1"/>
              <a:t>արժանահավատություն</a:t>
            </a:r>
            <a:endParaRPr lang="en-US" dirty="0"/>
          </a:p>
        </p:txBody>
      </p:sp>
      <p:pic>
        <p:nvPicPr>
          <p:cNvPr id="411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5051425"/>
            <a:ext cx="2651125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38476" y="2600326"/>
            <a:ext cx="6372225" cy="13001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hy-AM" sz="2800" b="1" dirty="0"/>
              <a:t>ԲՅՈՒՋԵԻ </a:t>
            </a:r>
            <a:r>
              <a:rPr lang="en-US" altLang="hy-AM" sz="2800" b="1" dirty="0" smtClean="0"/>
              <a:t>ՊԼԱՆԱՎՈՐՈՒՄ</a:t>
            </a:r>
            <a:r>
              <a:rPr lang="hy-AM" altLang="hy-AM" sz="2800" b="1" dirty="0" smtClean="0"/>
              <a:t> </a:t>
            </a:r>
            <a:r>
              <a:rPr lang="en-US" altLang="hy-AM" sz="2800" b="1" dirty="0" smtClean="0"/>
              <a:t>ԵՎ ԿԱՏԱՐՈՒՄ</a:t>
            </a:r>
            <a:endParaRPr lang="hy-AM" altLang="hy-AM" sz="2800" b="1" dirty="0"/>
          </a:p>
        </p:txBody>
      </p:sp>
      <p:pic>
        <p:nvPicPr>
          <p:cNvPr id="2051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763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019300" y="163514"/>
            <a:ext cx="8077200" cy="250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hy-AM" sz="1350" b="1" dirty="0">
                <a:latin typeface="GHEA Grapalat" panose="02000506050000020003" pitchFamily="50" charset="0"/>
              </a:rPr>
              <a:t>2017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թվականի</a:t>
            </a:r>
            <a:r>
              <a:rPr lang="en-US" altLang="hy-AM" sz="1350" b="1" dirty="0">
                <a:latin typeface="GHEA Grapalat" panose="02000506050000020003" pitchFamily="50" charset="0"/>
              </a:rPr>
              <a:t>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նպատակադրումները</a:t>
            </a:r>
            <a:r>
              <a:rPr lang="en-US" altLang="hy-AM" sz="1350" b="1" dirty="0">
                <a:latin typeface="GHEA Grapalat" panose="02000506050000020003" pitchFamily="50" charset="0"/>
              </a:rPr>
              <a:t> և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արդյունքները</a:t>
            </a:r>
            <a:endParaRPr lang="hy-AM" altLang="hy-AM" sz="1350" b="1" dirty="0">
              <a:latin typeface="GHEA Grapalat" panose="02000506050000020003" pitchFamily="50" charset="0"/>
            </a:endParaRPr>
          </a:p>
        </p:txBody>
      </p:sp>
      <p:graphicFrame>
        <p:nvGraphicFramePr>
          <p:cNvPr id="5" name="Content Placeholder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600200" y="414698"/>
          <a:ext cx="8915400" cy="633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" y="0"/>
            <a:ext cx="15763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51050" y="142876"/>
            <a:ext cx="8077200" cy="250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hy-AM" sz="1350" b="1" dirty="0">
                <a:latin typeface="GHEA Grapalat" panose="02000506050000020003" pitchFamily="50" charset="0"/>
              </a:rPr>
              <a:t>2017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թվականի</a:t>
            </a:r>
            <a:r>
              <a:rPr lang="en-US" altLang="hy-AM" sz="1350" b="1" dirty="0">
                <a:latin typeface="GHEA Grapalat" panose="02000506050000020003" pitchFamily="50" charset="0"/>
              </a:rPr>
              <a:t>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նպատակադրումները</a:t>
            </a:r>
            <a:r>
              <a:rPr lang="en-US" altLang="hy-AM" sz="1350" b="1" dirty="0">
                <a:latin typeface="GHEA Grapalat" panose="02000506050000020003" pitchFamily="50" charset="0"/>
              </a:rPr>
              <a:t> և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արդյունքները</a:t>
            </a:r>
            <a:endParaRPr lang="hy-AM" altLang="hy-AM" sz="1350" b="1" dirty="0">
              <a:latin typeface="GHEA Grapalat" panose="02000506050000020003" pitchFamily="50" charset="0"/>
            </a:endParaRPr>
          </a:p>
        </p:txBody>
      </p:sp>
      <p:graphicFrame>
        <p:nvGraphicFramePr>
          <p:cNvPr id="5" name="Content Placeholder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632098" y="487011"/>
          <a:ext cx="8915400" cy="620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2876"/>
            <a:ext cx="15763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51050" y="142876"/>
            <a:ext cx="8077200" cy="250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hy-AM" sz="1350" b="1" dirty="0">
                <a:latin typeface="GHEA Grapalat" panose="02000506050000020003" pitchFamily="50" charset="0"/>
              </a:rPr>
              <a:t>2017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թվականի</a:t>
            </a:r>
            <a:r>
              <a:rPr lang="en-US" altLang="hy-AM" sz="1350" b="1" dirty="0">
                <a:latin typeface="GHEA Grapalat" panose="02000506050000020003" pitchFamily="50" charset="0"/>
              </a:rPr>
              <a:t>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նպատակադրումները</a:t>
            </a:r>
            <a:r>
              <a:rPr lang="en-US" altLang="hy-AM" sz="1350" b="1" dirty="0">
                <a:latin typeface="GHEA Grapalat" panose="02000506050000020003" pitchFamily="50" charset="0"/>
              </a:rPr>
              <a:t> և </a:t>
            </a:r>
            <a:r>
              <a:rPr lang="en-US" altLang="hy-AM" sz="1350" b="1" dirty="0" err="1">
                <a:latin typeface="GHEA Grapalat" panose="02000506050000020003" pitchFamily="50" charset="0"/>
              </a:rPr>
              <a:t>արդյունքները</a:t>
            </a:r>
            <a:endParaRPr lang="hy-AM" altLang="hy-AM" sz="1350" b="1" dirty="0">
              <a:latin typeface="GHEA Grapalat" panose="02000506050000020003" pitchFamily="50" charset="0"/>
            </a:endParaRPr>
          </a:p>
        </p:txBody>
      </p:sp>
      <p:graphicFrame>
        <p:nvGraphicFramePr>
          <p:cNvPr id="5" name="Content Placeholder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632098" y="478465"/>
          <a:ext cx="8915400" cy="620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87941"/>
            <a:ext cx="15763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06863" y="80964"/>
            <a:ext cx="4572000" cy="631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y-AM" sz="3000" dirty="0">
                <a:latin typeface="GHEA Grapalat" panose="02000506050000020003" pitchFamily="50" charset="0"/>
              </a:rPr>
              <a:t>2018 </a:t>
            </a:r>
            <a:r>
              <a:rPr lang="en-US" altLang="hy-AM" sz="3000" dirty="0" err="1">
                <a:latin typeface="GHEA Grapalat" panose="02000506050000020003" pitchFamily="50" charset="0"/>
              </a:rPr>
              <a:t>թվականի</a:t>
            </a:r>
            <a:r>
              <a:rPr lang="en-US" altLang="hy-AM" sz="3000" dirty="0">
                <a:latin typeface="GHEA Grapalat" panose="02000506050000020003" pitchFamily="50" charset="0"/>
              </a:rPr>
              <a:t> </a:t>
            </a:r>
            <a:r>
              <a:rPr lang="en-US" altLang="hy-AM" sz="3000" dirty="0" err="1">
                <a:latin typeface="GHEA Grapalat" panose="02000506050000020003" pitchFamily="50" charset="0"/>
              </a:rPr>
              <a:t>անելիքներ</a:t>
            </a:r>
            <a:endParaRPr lang="en-US" altLang="hy-AM" sz="3000" dirty="0">
              <a:latin typeface="GHEA Grapalat" panose="02000506050000020003" pitchFamily="50" charset="0"/>
            </a:endParaRP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731336" y="993757"/>
          <a:ext cx="8700920" cy="573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3"/>
            <a:ext cx="15763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06863" y="80964"/>
            <a:ext cx="4572000" cy="631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y-AM" sz="3000" dirty="0">
                <a:latin typeface="GHEA Grapalat" panose="02000506050000020003" pitchFamily="50" charset="0"/>
              </a:rPr>
              <a:t>2018 </a:t>
            </a:r>
            <a:r>
              <a:rPr lang="en-US" altLang="hy-AM" sz="3000" dirty="0" err="1">
                <a:latin typeface="GHEA Grapalat" panose="02000506050000020003" pitchFamily="50" charset="0"/>
              </a:rPr>
              <a:t>թվականի</a:t>
            </a:r>
            <a:r>
              <a:rPr lang="en-US" altLang="hy-AM" sz="3000" dirty="0">
                <a:latin typeface="GHEA Grapalat" panose="02000506050000020003" pitchFamily="50" charset="0"/>
              </a:rPr>
              <a:t> </a:t>
            </a:r>
            <a:r>
              <a:rPr lang="en-US" altLang="hy-AM" sz="3000" dirty="0" err="1">
                <a:latin typeface="GHEA Grapalat" panose="02000506050000020003" pitchFamily="50" charset="0"/>
              </a:rPr>
              <a:t>անելիքներ</a:t>
            </a:r>
            <a:endParaRPr lang="en-US" altLang="hy-AM" sz="3000" dirty="0">
              <a:latin typeface="GHEA Grapalat" panose="02000506050000020003" pitchFamily="50" charset="0"/>
            </a:endParaRP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731336" y="993757"/>
          <a:ext cx="8700920" cy="573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3"/>
            <a:ext cx="15763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135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56088" y="74614"/>
            <a:ext cx="4572000" cy="631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y-AM" sz="3000" dirty="0">
                <a:latin typeface="GHEA Grapalat" panose="02000506050000020003" pitchFamily="50" charset="0"/>
              </a:rPr>
              <a:t>2018 </a:t>
            </a:r>
            <a:r>
              <a:rPr lang="en-US" altLang="hy-AM" sz="3000" dirty="0" err="1">
                <a:latin typeface="GHEA Grapalat" panose="02000506050000020003" pitchFamily="50" charset="0"/>
              </a:rPr>
              <a:t>թվականի</a:t>
            </a:r>
            <a:r>
              <a:rPr lang="en-US" altLang="hy-AM" sz="3000" dirty="0">
                <a:latin typeface="GHEA Grapalat" panose="02000506050000020003" pitchFamily="50" charset="0"/>
              </a:rPr>
              <a:t> </a:t>
            </a:r>
            <a:r>
              <a:rPr lang="en-US" altLang="hy-AM" sz="3000" dirty="0" err="1">
                <a:latin typeface="GHEA Grapalat" panose="02000506050000020003" pitchFamily="50" charset="0"/>
              </a:rPr>
              <a:t>անելիքներ</a:t>
            </a:r>
            <a:endParaRPr lang="en-US" altLang="hy-AM" sz="3000" dirty="0">
              <a:latin typeface="GHEA Grapalat" panose="02000506050000020003" pitchFamily="50" charset="0"/>
            </a:endParaRP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731336" y="997745"/>
          <a:ext cx="8700920" cy="548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6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763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2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019300" y="2324100"/>
            <a:ext cx="8496300" cy="173355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y-AM" sz="2800" b="1" dirty="0" smtClean="0"/>
              <a:t> ՊԵՏԱԿԱՆ </a:t>
            </a:r>
            <a:r>
              <a:rPr lang="hy-AM" altLang="hy-AM" sz="2800" b="1" dirty="0" smtClean="0"/>
              <a:t>ԳՆՈՒՄՆԵՐ</a:t>
            </a:r>
          </a:p>
        </p:txBody>
      </p:sp>
      <p:pic>
        <p:nvPicPr>
          <p:cNvPr id="35843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18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0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209800" y="2130427"/>
            <a:ext cx="7772400" cy="1470025"/>
          </a:xfrm>
        </p:spPr>
        <p:txBody>
          <a:bodyPr/>
          <a:lstStyle/>
          <a:p>
            <a:pPr eaLnBrk="1" hangingPunct="1"/>
            <a:r>
              <a:rPr lang="hy-AM" altLang="en-US" smtClean="0"/>
              <a:t>Պենատա</a:t>
            </a:r>
            <a:endParaRPr lang="en-US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0389" y="1885950"/>
            <a:ext cx="6372225" cy="1733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y-AM" altLang="hy-A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ՀԱՐԿԱՅԻՆ ՕՐԵՆՍԴՐՈՒԹՅԱՆ ԿԱՏԱՐԵԼԱԳՈՐԾՈՒՄ</a:t>
            </a:r>
            <a:endParaRPr lang="hy-AM" alt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12800" y="152400"/>
            <a:ext cx="10769600" cy="334963"/>
          </a:xfrm>
        </p:spPr>
        <p:txBody>
          <a:bodyPr/>
          <a:lstStyle/>
          <a:p>
            <a:pPr eaLnBrk="1" hangingPunct="1"/>
            <a:r>
              <a:rPr lang="en-US" altLang="hy-AM" sz="1800" dirty="0" smtClean="0">
                <a:latin typeface="GHEA Grapalat" pitchFamily="50" charset="0"/>
              </a:rPr>
              <a:t>2017 </a:t>
            </a:r>
            <a:r>
              <a:rPr lang="en-US" altLang="hy-AM" sz="1800" dirty="0" err="1" smtClean="0">
                <a:latin typeface="GHEA Grapalat" pitchFamily="50" charset="0"/>
              </a:rPr>
              <a:t>թվականի</a:t>
            </a:r>
            <a:r>
              <a:rPr lang="en-US" altLang="hy-AM" sz="1800" dirty="0" smtClean="0">
                <a:latin typeface="GHEA Grapalat" pitchFamily="50" charset="0"/>
              </a:rPr>
              <a:t> </a:t>
            </a:r>
            <a:r>
              <a:rPr lang="en-US" altLang="hy-AM" sz="1800" dirty="0" err="1" smtClean="0">
                <a:latin typeface="GHEA Grapalat" pitchFamily="50" charset="0"/>
              </a:rPr>
              <a:t>նպատակադրումները</a:t>
            </a:r>
            <a:r>
              <a:rPr lang="en-US" altLang="hy-AM" sz="1800" dirty="0" smtClean="0">
                <a:latin typeface="GHEA Grapalat" pitchFamily="50" charset="0"/>
              </a:rPr>
              <a:t> և </a:t>
            </a:r>
            <a:r>
              <a:rPr lang="en-US" altLang="hy-AM" sz="1800" dirty="0" err="1" smtClean="0">
                <a:latin typeface="GHEA Grapalat" pitchFamily="50" charset="0"/>
              </a:rPr>
              <a:t>արդյունքները</a:t>
            </a:r>
            <a:endParaRPr lang="hy-AM" altLang="hy-AM" sz="1800" dirty="0" smtClean="0">
              <a:latin typeface="GHEA Grapalat" pitchFamily="50" charset="0"/>
            </a:endParaRPr>
          </a:p>
        </p:txBody>
      </p:sp>
      <p:graphicFrame>
        <p:nvGraphicFramePr>
          <p:cNvPr id="5" name="Content Placeholder 4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583440"/>
              </p:ext>
            </p:extLst>
          </p:nvPr>
        </p:nvGraphicFramePr>
        <p:xfrm>
          <a:off x="101600" y="609600"/>
          <a:ext cx="1188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8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347800"/>
              </p:ext>
            </p:extLst>
          </p:nvPr>
        </p:nvGraphicFramePr>
        <p:xfrm>
          <a:off x="687680" y="874414"/>
          <a:ext cx="11067439" cy="560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1117600" y="188913"/>
            <a:ext cx="10129838" cy="385762"/>
          </a:xfrm>
        </p:spPr>
        <p:txBody>
          <a:bodyPr/>
          <a:lstStyle/>
          <a:p>
            <a:pPr eaLnBrk="1" hangingPunct="1"/>
            <a:r>
              <a:rPr lang="en-US" altLang="hy-AM" sz="1800" smtClean="0">
                <a:latin typeface="GHEA Grapalat" pitchFamily="50" charset="0"/>
              </a:rPr>
              <a:t>2017 թվականի նպատակադրումները և արդյունքները</a:t>
            </a:r>
            <a:endParaRPr lang="hy-AM" altLang="hy-AM" sz="1800" smtClean="0">
              <a:latin typeface="GHEA Grapala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eaLnBrk="1" hangingPunct="1"/>
            <a:r>
              <a:rPr lang="hy-AM" altLang="en-US" sz="2000" smtClean="0">
                <a:latin typeface="GHEA Grapalat" pitchFamily="50" charset="0"/>
              </a:rPr>
              <a:t>Էլեկտրոնային գնումների համակարգը օգտագործող պատվիրատուներ</a:t>
            </a:r>
            <a:endParaRPr lang="en-US" altLang="en-US" sz="2000" smtClean="0">
              <a:latin typeface="GHEA Grapalat" pitchFamily="50" charset="0"/>
            </a:endParaRPr>
          </a:p>
        </p:txBody>
      </p:sp>
      <p:graphicFrame>
        <p:nvGraphicFramePr>
          <p:cNvPr id="38915" name="Content Placeholder 7"/>
          <p:cNvGraphicFramePr>
            <a:graphicFrameLocks noGrp="1"/>
          </p:cNvGraphicFramePr>
          <p:nvPr>
            <p:ph idx="1"/>
          </p:nvPr>
        </p:nvGraphicFramePr>
        <p:xfrm>
          <a:off x="558800" y="1092200"/>
          <a:ext cx="11074400" cy="508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Chart" r:id="rId3" imgW="11083489" imgH="5090601" progId="Excel.Chart.8">
                  <p:embed/>
                </p:oleObj>
              </mc:Choice>
              <mc:Fallback>
                <p:oleObj name="Chart" r:id="rId3" imgW="11083489" imgH="5090601" progId="Excel.Chart.8">
                  <p:embed/>
                  <p:pic>
                    <p:nvPicPr>
                      <p:cNvPr id="38915" name="Content Placeholder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092200"/>
                        <a:ext cx="11074400" cy="508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8315325" y="1143000"/>
            <a:ext cx="12144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y-AM" altLang="en-US" sz="2000"/>
              <a:t>301</a:t>
            </a:r>
          </a:p>
          <a:p>
            <a:pPr algn="ctr" eaLnBrk="1" hangingPunct="1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79901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Content Placeholder 8"/>
          <p:cNvGraphicFramePr>
            <a:graphicFrameLocks noGrp="1"/>
          </p:cNvGraphicFramePr>
          <p:nvPr>
            <p:ph idx="1"/>
          </p:nvPr>
        </p:nvGraphicFramePr>
        <p:xfrm>
          <a:off x="669925" y="1438275"/>
          <a:ext cx="11109325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Chart" r:id="rId3" imgW="11120068" imgH="5517358" progId="Excel.Chart.8">
                  <p:embed/>
                </p:oleObj>
              </mc:Choice>
              <mc:Fallback>
                <p:oleObj name="Chart" r:id="rId3" imgW="11120068" imgH="5517358" progId="Excel.Chart.8">
                  <p:embed/>
                  <p:pic>
                    <p:nvPicPr>
                      <p:cNvPr id="39938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438275"/>
                        <a:ext cx="11109325" cy="510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8128000" cy="487362"/>
          </a:xfrm>
        </p:spPr>
        <p:txBody>
          <a:bodyPr/>
          <a:lstStyle/>
          <a:p>
            <a:pPr eaLnBrk="1" hangingPunct="1"/>
            <a:r>
              <a:rPr lang="en-US" altLang="hy-AM" sz="1800" b="1" smtClean="0"/>
              <a:t>2015-2017</a:t>
            </a:r>
            <a:r>
              <a:rPr lang="hy-AM" altLang="hy-AM" sz="1800" b="1" smtClean="0"/>
              <a:t>թթ․ ՀՀ պետական բյուջեով գնումներին հատկացված միջոցները</a:t>
            </a:r>
            <a:endParaRPr lang="en-US" altLang="hy-AM" sz="1800" b="1" smtClean="0"/>
          </a:p>
        </p:txBody>
      </p:sp>
      <p:pic>
        <p:nvPicPr>
          <p:cNvPr id="39940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18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0E60318-1A5F-4727-BCA3-E034BF7C0D77}" type="slidenum">
              <a:rPr lang="hy-AM" altLang="en-US" smtClean="0">
                <a:solidFill>
                  <a:srgbClr val="898989"/>
                </a:solidFill>
              </a:rPr>
              <a:pPr/>
              <a:t>23</a:t>
            </a:fld>
            <a:endParaRPr lang="hy-AM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18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9988" y="341313"/>
            <a:ext cx="8358187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y-AM" dirty="0"/>
              <a:t>2015</a:t>
            </a:r>
            <a:r>
              <a:rPr lang="en-US" dirty="0"/>
              <a:t> և </a:t>
            </a:r>
            <a:r>
              <a:rPr lang="hy-AM" dirty="0"/>
              <a:t>2016</a:t>
            </a:r>
            <a:r>
              <a:rPr lang="en-US" dirty="0"/>
              <a:t>թ</a:t>
            </a:r>
            <a:r>
              <a:rPr lang="hy-AM" dirty="0"/>
              <a:t>թ. տարեկան և 2017թ. առաջին 9 ամիսների համեմատական հաշվետվություն</a:t>
            </a:r>
            <a:endParaRPr lang="en-US" dirty="0"/>
          </a:p>
        </p:txBody>
      </p:sp>
      <p:graphicFrame>
        <p:nvGraphicFramePr>
          <p:cNvPr id="409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41220"/>
              </p:ext>
            </p:extLst>
          </p:nvPr>
        </p:nvGraphicFramePr>
        <p:xfrm>
          <a:off x="2239963" y="1528989"/>
          <a:ext cx="78867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Worksheet" r:id="rId4" imgW="7886892" imgH="4953114" progId="Excel.Sheet.12">
                  <p:embed/>
                </p:oleObj>
              </mc:Choice>
              <mc:Fallback>
                <p:oleObj name="Worksheet" r:id="rId4" imgW="7886892" imgH="4953114" progId="Excel.Sheet.12">
                  <p:embed/>
                  <p:pic>
                    <p:nvPicPr>
                      <p:cNvPr id="409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528989"/>
                        <a:ext cx="78867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0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y-AM" altLang="en-US" sz="2000" dirty="0" smtClean="0"/>
              <a:t> Գնումների մասնագետների վերապատրաստում 2017</a:t>
            </a:r>
            <a:r>
              <a:rPr lang="en-US" altLang="en-US" sz="2000" dirty="0" smtClean="0"/>
              <a:t> </a:t>
            </a:r>
            <a:r>
              <a:rPr lang="hy-AM" altLang="en-US" sz="2000" dirty="0" smtClean="0"/>
              <a:t>թ</a:t>
            </a:r>
            <a:r>
              <a:rPr lang="en-US" altLang="en-US" sz="2000" dirty="0" err="1" smtClean="0"/>
              <a:t>վական</a:t>
            </a:r>
            <a:endParaRPr lang="en-US" altLang="en-US" sz="20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4086892"/>
              </p:ext>
            </p:extLst>
          </p:nvPr>
        </p:nvGraphicFramePr>
        <p:xfrm>
          <a:off x="1773236" y="1417638"/>
          <a:ext cx="9190327" cy="489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8" name="Picture 3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18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543300" y="0"/>
            <a:ext cx="6096000" cy="842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hy-AM" sz="4000" dirty="0" smtClean="0">
                <a:latin typeface="GHEA Grapalat" panose="02000506050000020003" pitchFamily="50" charset="0"/>
              </a:rPr>
              <a:t>2018 </a:t>
            </a:r>
            <a:r>
              <a:rPr lang="en-US" altLang="hy-AM" sz="4000" dirty="0" err="1" smtClean="0">
                <a:latin typeface="GHEA Grapalat" panose="02000506050000020003" pitchFamily="50" charset="0"/>
              </a:rPr>
              <a:t>թվականի</a:t>
            </a:r>
            <a:r>
              <a:rPr lang="en-US" altLang="hy-AM" sz="4000" dirty="0" smtClean="0">
                <a:latin typeface="GHEA Grapalat" panose="02000506050000020003" pitchFamily="50" charset="0"/>
              </a:rPr>
              <a:t> </a:t>
            </a:r>
            <a:r>
              <a:rPr lang="en-US" altLang="hy-AM" sz="4000" dirty="0" err="1" smtClean="0">
                <a:latin typeface="GHEA Grapalat" panose="02000506050000020003" pitchFamily="50" charset="0"/>
              </a:rPr>
              <a:t>անելիքներ</a:t>
            </a:r>
            <a:endParaRPr lang="en-US" altLang="hy-AM" sz="4000" dirty="0" smtClean="0">
              <a:latin typeface="GHEA Grapalat" panose="02000506050000020003" pitchFamily="50" charset="0"/>
            </a:endParaRP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-768351" y="1200150"/>
          <a:ext cx="12646025" cy="555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18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887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/>
            <a:r>
              <a:rPr lang="hy-AM" altLang="en-US" smtClean="0"/>
              <a:t>Պենատա</a:t>
            </a:r>
            <a:endParaRPr lang="en-US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01850" y="1885950"/>
            <a:ext cx="8496300" cy="1733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hy-AM" sz="2800" dirty="0" smtClean="0">
                <a:latin typeface="GHEA Grapalat" panose="02000506050000020003" pitchFamily="50" charset="0"/>
              </a:rPr>
              <a:t>ՖԻՆԱՆՍԱԿԱՆ ՀՍԿՈՂԱԿԱՆ ՀԱՄԱԿԱՐԳԵՐ ԵՎ ՆԵՐՔԻՆ ԱՈՒԴԻՏ</a:t>
            </a:r>
            <a:endParaRPr lang="hy-AM" altLang="hy-AM" sz="2800" dirty="0"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2667000" y="228600"/>
            <a:ext cx="8101013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 smtClean="0">
                <a:latin typeface="GHEA Grapalat" panose="02000506050000020003" pitchFamily="50" charset="0"/>
              </a:rPr>
              <a:t>2017</a:t>
            </a:r>
            <a:r>
              <a:rPr lang="en-US" altLang="en-US" sz="2000" b="1" dirty="0" smtClean="0">
                <a:latin typeface="GHEA Grapalat" panose="02000506050000020003" pitchFamily="50" charset="0"/>
              </a:rPr>
              <a:t> </a:t>
            </a:r>
            <a:r>
              <a:rPr lang="hy-AM" altLang="en-US" sz="2000" b="1" dirty="0" smtClean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 smtClean="0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 smtClean="0">
                <a:latin typeface="GHEA Grapalat" panose="02000506050000020003" pitchFamily="50" charset="0"/>
              </a:rPr>
              <a:t> ընթացքում իրականացված </a:t>
            </a:r>
            <a:r>
              <a:rPr lang="en-US" altLang="en-US" sz="2000" b="1" dirty="0" err="1" smtClean="0">
                <a:latin typeface="GHEA Grapalat" panose="02000506050000020003" pitchFamily="50" charset="0"/>
              </a:rPr>
              <a:t>գործողությունները</a:t>
            </a:r>
            <a:endParaRPr lang="en-US" altLang="en-US" sz="2000" b="1" dirty="0" smtClean="0">
              <a:latin typeface="GHEA Grapalat" panose="02000506050000020003" pitchFamily="50" charset="0"/>
            </a:endParaRPr>
          </a:p>
        </p:txBody>
      </p:sp>
      <p:pic>
        <p:nvPicPr>
          <p:cNvPr id="45059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68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1655929" y="1330325"/>
          <a:ext cx="9862301" cy="521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3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586038" y="228600"/>
            <a:ext cx="8101012" cy="6048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 smtClean="0">
                <a:latin typeface="GHEA Grapalat" panose="02000506050000020003" pitchFamily="50" charset="0"/>
              </a:rPr>
              <a:t>2018 </a:t>
            </a:r>
            <a:r>
              <a:rPr lang="en-US" altLang="en-US" sz="2000" b="1" dirty="0" err="1" smtClean="0">
                <a:latin typeface="GHEA Grapalat" panose="02000506050000020003" pitchFamily="50" charset="0"/>
              </a:rPr>
              <a:t>թվականի</a:t>
            </a:r>
            <a:r>
              <a:rPr lang="en-US" altLang="en-US" sz="2000" b="1" dirty="0" smtClean="0">
                <a:latin typeface="GHEA Grapalat" panose="02000506050000020003" pitchFamily="50" charset="0"/>
              </a:rPr>
              <a:t> </a:t>
            </a:r>
            <a:r>
              <a:rPr lang="en-US" altLang="en-US" sz="2000" b="1" dirty="0" err="1" smtClean="0">
                <a:latin typeface="GHEA Grapalat" panose="02000506050000020003" pitchFamily="50" charset="0"/>
              </a:rPr>
              <a:t>անելիքներ</a:t>
            </a:r>
            <a:endParaRPr lang="en-US" altLang="en-US" sz="2000" b="1" dirty="0" smtClean="0">
              <a:latin typeface="GHEA Grapalat" panose="02000506050000020003" pitchFamily="50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6888409"/>
              </p:ext>
            </p:extLst>
          </p:nvPr>
        </p:nvGraphicFramePr>
        <p:xfrm>
          <a:off x="720969" y="1529860"/>
          <a:ext cx="10796953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084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18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2017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ընթացքում իրականացված աշխատանքները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362200" y="1295400"/>
          <a:ext cx="7396726" cy="521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8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209800" y="2130427"/>
            <a:ext cx="7772400" cy="1470025"/>
          </a:xfrm>
        </p:spPr>
        <p:txBody>
          <a:bodyPr/>
          <a:lstStyle/>
          <a:p>
            <a:pPr eaLnBrk="1" hangingPunct="1"/>
            <a:r>
              <a:rPr lang="hy-AM" altLang="en-US" dirty="0" err="1" smtClean="0"/>
              <a:t>Պենատա</a:t>
            </a:r>
            <a:endParaRPr lang="en-US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0389" y="1885950"/>
            <a:ext cx="6372225" cy="1733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ՀԱՇՎԱՊԱՀԱԿԱՆ ՀԱՇՎԱՌՈՒՄ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ԵՎ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ԱՈՒԴԻՏ</a:t>
            </a:r>
            <a:endParaRPr 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2017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ընթացքում իրականացված աշխատանքները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362200" y="1295400"/>
          <a:ext cx="7396726" cy="521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6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2018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անելիքներ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0" y="3505199"/>
            <a:ext cx="7805143" cy="3121164"/>
            <a:chOff x="693774" y="2117530"/>
            <a:chExt cx="7464036" cy="1863902"/>
          </a:xfrm>
        </p:grpSpPr>
        <p:sp>
          <p:nvSpPr>
            <p:cNvPr id="4" name="Freeform 3"/>
            <p:cNvSpPr/>
            <p:nvPr/>
          </p:nvSpPr>
          <p:spPr>
            <a:xfrm>
              <a:off x="693774" y="2117530"/>
              <a:ext cx="1304732" cy="1863902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500" dirty="0">
                  <a:latin typeface="GHEA Grapalat" panose="02000506050000020003" pitchFamily="50" charset="0"/>
                </a:rPr>
                <a:t>2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065816" y="2117530"/>
              <a:ext cx="6091994" cy="1211537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dirty="0" smtClean="0">
                  <a:latin typeface="GHEA Grapalat" panose="02000506050000020003" pitchFamily="50" charset="0"/>
                </a:rPr>
                <a:t>Ն</a:t>
              </a:r>
              <a:r>
                <a:rPr lang="hy-AM" dirty="0" err="1" smtClean="0">
                  <a:latin typeface="GHEA Grapalat" panose="02000506050000020003" pitchFamily="50" charset="0"/>
                </a:rPr>
                <a:t>ախարարությունների</a:t>
              </a:r>
              <a:r>
                <a:rPr lang="hy-AM" dirty="0" smtClean="0">
                  <a:latin typeface="GHEA Grapalat" panose="02000506050000020003" pitchFamily="50" charset="0"/>
                </a:rPr>
                <a:t> </a:t>
              </a:r>
              <a:r>
                <a:rPr lang="hy-AM" dirty="0">
                  <a:latin typeface="GHEA Grapalat" panose="02000506050000020003" pitchFamily="50" charset="0"/>
                </a:rPr>
                <a:t>մակարդակով </a:t>
              </a:r>
              <a:r>
                <a:rPr lang="hy-AM" dirty="0" smtClean="0">
                  <a:latin typeface="GHEA Grapalat" panose="02000506050000020003" pitchFamily="50" charset="0"/>
                </a:rPr>
                <a:t>համախմբված </a:t>
              </a:r>
              <a:r>
                <a:rPr lang="hy-AM" dirty="0">
                  <a:latin typeface="GHEA Grapalat" panose="02000506050000020003" pitchFamily="50" charset="0"/>
                </a:rPr>
                <a:t>ֆինանսական հաշվետվություններ պատրաստելու նպատակով միջանկյալ համախմբման գործիքների և մեթոդաբանության մշակում և պիլոտավորում՝ մեկ նախարարությունում։</a:t>
              </a:r>
            </a:p>
          </p:txBody>
        </p:sp>
      </p:grp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57400" y="1193594"/>
            <a:ext cx="7805142" cy="3121164"/>
            <a:chOff x="838200" y="1298436"/>
            <a:chExt cx="7396725" cy="1863902"/>
          </a:xfrm>
        </p:grpSpPr>
        <p:sp>
          <p:nvSpPr>
            <p:cNvPr id="8" name="Freeform 7"/>
            <p:cNvSpPr/>
            <p:nvPr/>
          </p:nvSpPr>
          <p:spPr>
            <a:xfrm>
              <a:off x="838200" y="1298436"/>
              <a:ext cx="1291163" cy="1863902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hy-AM" sz="2500" dirty="0">
                  <a:latin typeface="GHEA Grapalat" panose="02000506050000020003" pitchFamily="50" charset="0"/>
                </a:rPr>
                <a:t>1</a:t>
              </a:r>
              <a:endParaRPr lang="en-US" sz="2500" dirty="0">
                <a:latin typeface="GHEA Grapalat" panose="02000506050000020003" pitchFamily="50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142931" y="1298436"/>
              <a:ext cx="6091994" cy="1211537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hy-AM" dirty="0">
                  <a:latin typeface="GHEA Grapalat" panose="02000506050000020003" pitchFamily="50" charset="0"/>
                </a:rPr>
                <a:t>«Հաշվապահական հաշվառման մասին</a:t>
              </a:r>
              <a:r>
                <a:rPr lang="hy-AM" dirty="0" smtClean="0">
                  <a:latin typeface="GHEA Grapalat" panose="02000506050000020003" pitchFamily="50" charset="0"/>
                </a:rPr>
                <a:t>», </a:t>
              </a:r>
              <a:r>
                <a:rPr lang="hy-AM" dirty="0">
                  <a:latin typeface="GHEA Grapalat" panose="02000506050000020003" pitchFamily="50" charset="0"/>
                </a:rPr>
                <a:t>«Աուդիտորական գործունեության մասին» </a:t>
              </a:r>
              <a:r>
                <a:rPr lang="en-US" dirty="0" smtClean="0">
                  <a:latin typeface="GHEA Grapalat" panose="02000506050000020003" pitchFamily="50" charset="0"/>
                </a:rPr>
                <a:t>և </a:t>
              </a:r>
              <a:r>
                <a:rPr lang="hy-AM" dirty="0" smtClean="0">
                  <a:latin typeface="GHEA Grapalat" panose="02000506050000020003" pitchFamily="50" charset="0"/>
                </a:rPr>
                <a:t>«Հաշվապահական </a:t>
              </a:r>
              <a:r>
                <a:rPr lang="hy-AM" dirty="0">
                  <a:latin typeface="GHEA Grapalat" panose="02000506050000020003" pitchFamily="50" charset="0"/>
                </a:rPr>
                <a:t>հաշվառման և աուդիտորական գործունեության կարգավոր­ման և հանրային վերահսկողության մասին» ՀՀ </a:t>
              </a:r>
              <a:r>
                <a:rPr lang="hy-AM" dirty="0" smtClean="0">
                  <a:latin typeface="GHEA Grapalat" panose="02000506050000020003" pitchFamily="50" charset="0"/>
                </a:rPr>
                <a:t>օրենք</a:t>
              </a:r>
              <a:r>
                <a:rPr lang="en-US" dirty="0" err="1" smtClean="0">
                  <a:latin typeface="GHEA Grapalat" panose="02000506050000020003" pitchFamily="50" charset="0"/>
                </a:rPr>
                <a:t>ներ</a:t>
              </a:r>
              <a:r>
                <a:rPr lang="hy-AM" dirty="0" smtClean="0">
                  <a:latin typeface="GHEA Grapalat" panose="02000506050000020003" pitchFamily="50" charset="0"/>
                </a:rPr>
                <a:t>ի նախագծ</a:t>
              </a:r>
              <a:r>
                <a:rPr lang="en-US" dirty="0" err="1" smtClean="0">
                  <a:latin typeface="GHEA Grapalat" panose="02000506050000020003" pitchFamily="50" charset="0"/>
                </a:rPr>
                <a:t>երի</a:t>
              </a:r>
              <a:r>
                <a:rPr lang="en-US" dirty="0" smtClean="0">
                  <a:latin typeface="GHEA Grapalat" panose="02000506050000020003" pitchFamily="50" charset="0"/>
                </a:rPr>
                <a:t> </a:t>
              </a:r>
              <a:r>
                <a:rPr lang="hy-AM" dirty="0">
                  <a:latin typeface="GHEA Grapalat" panose="02000506050000020003" pitchFamily="50" charset="0"/>
                </a:rPr>
                <a:t>մշակում և ներկայացում ՀՀ ԱԺ </a:t>
              </a:r>
              <a:r>
                <a:rPr lang="hy-AM" dirty="0" smtClean="0">
                  <a:latin typeface="GHEA Grapalat" panose="02000506050000020003" pitchFamily="50" charset="0"/>
                </a:rPr>
                <a:t>քննարկմանը</a:t>
              </a:r>
              <a:endParaRPr lang="hy-AM" dirty="0">
                <a:latin typeface="GHEA Grapalat" panose="0200050605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6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2018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անելիքներ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2201" y="1298437"/>
            <a:ext cx="7396725" cy="3536341"/>
            <a:chOff x="838200" y="1298436"/>
            <a:chExt cx="7396725" cy="3536341"/>
          </a:xfrm>
        </p:grpSpPr>
        <p:sp>
          <p:nvSpPr>
            <p:cNvPr id="4" name="Freeform 3"/>
            <p:cNvSpPr/>
            <p:nvPr/>
          </p:nvSpPr>
          <p:spPr>
            <a:xfrm>
              <a:off x="838200" y="1298436"/>
              <a:ext cx="1304732" cy="1863902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hy-AM" sz="3300" dirty="0">
                  <a:latin typeface="GHEA Grapalat" panose="02000506050000020003" pitchFamily="50" charset="0"/>
                </a:rPr>
                <a:t>1</a:t>
              </a:r>
              <a:endParaRPr lang="en-US" sz="3300" dirty="0">
                <a:latin typeface="GHEA Grapalat" panose="02000506050000020003" pitchFamily="50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142931" y="1298436"/>
              <a:ext cx="6091994" cy="1211537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2000" dirty="0">
                  <a:latin typeface="GHEA Grapalat" panose="02000506050000020003" pitchFamily="50" charset="0"/>
                </a:rPr>
                <a:t>Շարունակվելու է հարկային օրենսդրության կատարելագործման աշխատանքները՝ ձեռնպահ մնալով խորքային բարեփոխումների առաջարկություններով հանդես գալուց։</a:t>
              </a:r>
              <a:endParaRPr lang="en-US" sz="1900" dirty="0">
                <a:latin typeface="GHEA Grapalat" panose="02000506050000020003" pitchFamily="50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838200" y="2970875"/>
              <a:ext cx="1304732" cy="1863902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hy-AM" sz="3300" dirty="0">
                  <a:latin typeface="GHEA Grapalat" panose="02000506050000020003" pitchFamily="50" charset="0"/>
                </a:rPr>
                <a:t>2</a:t>
              </a:r>
              <a:endParaRPr lang="en-US" sz="3300" dirty="0">
                <a:latin typeface="GHEA Grapalat" panose="02000506050000020003" pitchFamily="50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142931" y="2970876"/>
              <a:ext cx="6091994" cy="1211537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2000" dirty="0">
                  <a:latin typeface="GHEA Grapalat" panose="02000506050000020003" pitchFamily="50" charset="0"/>
                </a:rPr>
                <a:t>Շարունակվելու են ՀՀ հարկային օրենսգրքի կիրարկումն ապահովող ենթաօրենսդրական իրավական ակտերի մշակման աշխատանքները:</a:t>
              </a:r>
              <a:endParaRPr lang="en-US" sz="1900" dirty="0">
                <a:latin typeface="GHEA Grapalat" panose="02000506050000020003" pitchFamily="50" charset="0"/>
              </a:endParaRPr>
            </a:p>
          </p:txBody>
        </p:sp>
      </p:grp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3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209800" y="2130427"/>
            <a:ext cx="7772400" cy="1470025"/>
          </a:xfrm>
        </p:spPr>
        <p:txBody>
          <a:bodyPr/>
          <a:lstStyle/>
          <a:p>
            <a:pPr eaLnBrk="1" hangingPunct="1"/>
            <a:r>
              <a:rPr lang="hy-AM" altLang="en-US" smtClean="0"/>
              <a:t>Պենատա</a:t>
            </a:r>
            <a:endParaRPr lang="en-US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0389" y="1885950"/>
            <a:ext cx="6372225" cy="1733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y-AM" altLang="hy-A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ԱՆՇԱՐԺ ԳՈՒՅՔԻ ՀԱՐԿՄԱՆ ՀԱՄԱԿԱՐԳԵՐԻ ԲԱՐԵՓՈԽՈՒՄՆԵՐ</a:t>
            </a:r>
            <a:endParaRPr lang="hy-AM" alt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4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2017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ընթացքում իրականացված աշխատանքները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5183985"/>
              </p:ext>
            </p:extLst>
          </p:nvPr>
        </p:nvGraphicFramePr>
        <p:xfrm>
          <a:off x="2492829" y="1025752"/>
          <a:ext cx="9321800" cy="563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2018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անելիքներ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53259" y="2667000"/>
            <a:ext cx="7396725" cy="1863902"/>
            <a:chOff x="838200" y="1298436"/>
            <a:chExt cx="7396725" cy="1863902"/>
          </a:xfrm>
        </p:grpSpPr>
        <p:sp>
          <p:nvSpPr>
            <p:cNvPr id="4" name="Freeform 3"/>
            <p:cNvSpPr/>
            <p:nvPr/>
          </p:nvSpPr>
          <p:spPr>
            <a:xfrm>
              <a:off x="838200" y="1298436"/>
              <a:ext cx="1304732" cy="1863902"/>
            </a:xfrm>
            <a:custGeom>
              <a:avLst/>
              <a:gdLst>
                <a:gd name="connsiteX0" fmla="*/ 0 w 1863902"/>
                <a:gd name="connsiteY0" fmla="*/ 0 h 1304732"/>
                <a:gd name="connsiteX1" fmla="*/ 1211536 w 1863902"/>
                <a:gd name="connsiteY1" fmla="*/ 0 h 1304732"/>
                <a:gd name="connsiteX2" fmla="*/ 1863902 w 1863902"/>
                <a:gd name="connsiteY2" fmla="*/ 652366 h 1304732"/>
                <a:gd name="connsiteX3" fmla="*/ 1211536 w 1863902"/>
                <a:gd name="connsiteY3" fmla="*/ 1304732 h 1304732"/>
                <a:gd name="connsiteX4" fmla="*/ 0 w 1863902"/>
                <a:gd name="connsiteY4" fmla="*/ 1304732 h 1304732"/>
                <a:gd name="connsiteX5" fmla="*/ 652366 w 1863902"/>
                <a:gd name="connsiteY5" fmla="*/ 652366 h 1304732"/>
                <a:gd name="connsiteX6" fmla="*/ 0 w 1863902"/>
                <a:gd name="connsiteY6" fmla="*/ 0 h 130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3902" h="1304732">
                  <a:moveTo>
                    <a:pt x="1863902" y="0"/>
                  </a:moveTo>
                  <a:lnTo>
                    <a:pt x="1863902" y="848076"/>
                  </a:lnTo>
                  <a:lnTo>
                    <a:pt x="931951" y="1304732"/>
                  </a:lnTo>
                  <a:lnTo>
                    <a:pt x="0" y="848076"/>
                  </a:lnTo>
                  <a:lnTo>
                    <a:pt x="0" y="0"/>
                  </a:lnTo>
                  <a:lnTo>
                    <a:pt x="931951" y="456656"/>
                  </a:lnTo>
                  <a:lnTo>
                    <a:pt x="1863902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0955" tIns="673321" rIns="20955" bIns="673321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r>
                <a:rPr lang="hy-AM" sz="3300" dirty="0">
                  <a:latin typeface="GHEA Grapalat" panose="02000506050000020003" pitchFamily="50" charset="0"/>
                </a:rPr>
                <a:t>1</a:t>
              </a:r>
              <a:endParaRPr lang="en-US" sz="3300" dirty="0">
                <a:latin typeface="GHEA Grapalat" panose="02000506050000020003" pitchFamily="50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142931" y="1298436"/>
              <a:ext cx="6091994" cy="1211537"/>
            </a:xfrm>
            <a:custGeom>
              <a:avLst/>
              <a:gdLst>
                <a:gd name="connsiteX0" fmla="*/ 201927 w 1211536"/>
                <a:gd name="connsiteY0" fmla="*/ 0 h 6091993"/>
                <a:gd name="connsiteX1" fmla="*/ 1009609 w 1211536"/>
                <a:gd name="connsiteY1" fmla="*/ 0 h 6091993"/>
                <a:gd name="connsiteX2" fmla="*/ 1211536 w 1211536"/>
                <a:gd name="connsiteY2" fmla="*/ 201927 h 6091993"/>
                <a:gd name="connsiteX3" fmla="*/ 1211536 w 1211536"/>
                <a:gd name="connsiteY3" fmla="*/ 6091993 h 6091993"/>
                <a:gd name="connsiteX4" fmla="*/ 1211536 w 1211536"/>
                <a:gd name="connsiteY4" fmla="*/ 6091993 h 6091993"/>
                <a:gd name="connsiteX5" fmla="*/ 0 w 1211536"/>
                <a:gd name="connsiteY5" fmla="*/ 6091993 h 6091993"/>
                <a:gd name="connsiteX6" fmla="*/ 0 w 1211536"/>
                <a:gd name="connsiteY6" fmla="*/ 6091993 h 6091993"/>
                <a:gd name="connsiteX7" fmla="*/ 0 w 1211536"/>
                <a:gd name="connsiteY7" fmla="*/ 201927 h 6091993"/>
                <a:gd name="connsiteX8" fmla="*/ 201927 w 1211536"/>
                <a:gd name="connsiteY8" fmla="*/ 0 h 609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536" h="6091993">
                  <a:moveTo>
                    <a:pt x="1211536" y="1015356"/>
                  </a:moveTo>
                  <a:lnTo>
                    <a:pt x="1211536" y="5076637"/>
                  </a:lnTo>
                  <a:cubicBezTo>
                    <a:pt x="1211536" y="5637400"/>
                    <a:pt x="1193557" y="6091990"/>
                    <a:pt x="1171378" y="6091990"/>
                  </a:cubicBezTo>
                  <a:lnTo>
                    <a:pt x="0" y="6091990"/>
                  </a:lnTo>
                  <a:lnTo>
                    <a:pt x="0" y="609199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71378" y="3"/>
                  </a:lnTo>
                  <a:cubicBezTo>
                    <a:pt x="1193557" y="3"/>
                    <a:pt x="1211536" y="454593"/>
                    <a:pt x="1211536" y="101535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5129" tIns="71207" rIns="71207" bIns="71208" numCol="1" spcCol="1270" anchor="ctr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hy-AM" sz="2000" dirty="0">
                  <a:latin typeface="GHEA Grapalat" panose="02000506050000020003" pitchFamily="50" charset="0"/>
                </a:rPr>
                <a:t>Մշակվելու են բարեփոխումների առաջին փուլի իրագործման համար անհրաժեշտ իրավական ակտերի նախագծերը:</a:t>
              </a:r>
            </a:p>
          </p:txBody>
        </p:sp>
      </p:grp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209800" y="2130427"/>
            <a:ext cx="7772400" cy="1470025"/>
          </a:xfrm>
        </p:spPr>
        <p:txBody>
          <a:bodyPr/>
          <a:lstStyle/>
          <a:p>
            <a:pPr eaLnBrk="1" hangingPunct="1"/>
            <a:r>
              <a:rPr lang="hy-AM" altLang="en-US" smtClean="0"/>
              <a:t>Պենատա</a:t>
            </a:r>
            <a:endParaRPr lang="en-US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0389" y="1885950"/>
            <a:ext cx="6372225" cy="1733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y-AM" altLang="hy-A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ՄԻՋԱԶԳԱՅԻՆ ՀԱՐԿԱՅԻՆ ՀԱՄԱԳՈՐԾԱԿՑՈՒԹՅՈՒՆ</a:t>
            </a:r>
            <a:endParaRPr lang="hy-AM" altLang="hy-A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 txBox="1">
            <a:spLocks/>
          </p:cNvSpPr>
          <p:nvPr/>
        </p:nvSpPr>
        <p:spPr bwMode="auto">
          <a:xfrm>
            <a:off x="3524250" y="228600"/>
            <a:ext cx="6075760" cy="7826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y-AM" altLang="en-US" sz="2000" b="1" dirty="0">
                <a:latin typeface="GHEA Grapalat" panose="02000506050000020003" pitchFamily="50" charset="0"/>
              </a:rPr>
              <a:t>2017</a:t>
            </a:r>
            <a:r>
              <a:rPr lang="en-US" altLang="en-US" sz="2000" b="1" dirty="0">
                <a:latin typeface="GHEA Grapalat" panose="02000506050000020003" pitchFamily="50" charset="0"/>
              </a:rPr>
              <a:t> </a:t>
            </a:r>
            <a:r>
              <a:rPr lang="hy-AM" altLang="en-US" sz="2000" b="1" dirty="0">
                <a:latin typeface="GHEA Grapalat" panose="02000506050000020003" pitchFamily="50" charset="0"/>
              </a:rPr>
              <a:t>թ</a:t>
            </a:r>
            <a:r>
              <a:rPr lang="en-US" altLang="en-US" sz="2000" b="1" dirty="0" err="1">
                <a:latin typeface="GHEA Grapalat" panose="02000506050000020003" pitchFamily="50" charset="0"/>
              </a:rPr>
              <a:t>վականի</a:t>
            </a:r>
            <a:r>
              <a:rPr lang="hy-AM" altLang="en-US" sz="2000" b="1" dirty="0">
                <a:latin typeface="GHEA Grapalat" panose="02000506050000020003" pitchFamily="50" charset="0"/>
              </a:rPr>
              <a:t> ընթացքում իրականացված աշխատանքները</a:t>
            </a:r>
            <a:endParaRPr lang="en-US" altLang="en-US" sz="2000" b="1" dirty="0">
              <a:latin typeface="GHEA Grapalat" panose="02000506050000020003" pitchFamily="50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23680"/>
              </p:ext>
            </p:extLst>
          </p:nvPr>
        </p:nvGraphicFramePr>
        <p:xfrm>
          <a:off x="2362200" y="1295400"/>
          <a:ext cx="7396726" cy="521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հհ ֆինանսների նախարարւթյուն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1458516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1671</Words>
  <Application>Microsoft Office PowerPoint</Application>
  <PresentationFormat>Custom</PresentationFormat>
  <Paragraphs>180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Chart</vt:lpstr>
      <vt:lpstr>Worksheet</vt:lpstr>
      <vt:lpstr>ՈԼՈՐՏԱՅԻՆ ՈՒՂՂՈՒԹՅՈՒՆՆԵՐ</vt:lpstr>
      <vt:lpstr>Պենատա</vt:lpstr>
      <vt:lpstr>PowerPoint Presentation</vt:lpstr>
      <vt:lpstr>PowerPoint Presentation</vt:lpstr>
      <vt:lpstr>Պենատա</vt:lpstr>
      <vt:lpstr>PowerPoint Presentation</vt:lpstr>
      <vt:lpstr>PowerPoint Presentation</vt:lpstr>
      <vt:lpstr>Պենատա</vt:lpstr>
      <vt:lpstr>PowerPoint Presentation</vt:lpstr>
      <vt:lpstr>PowerPoint Presentation</vt:lpstr>
      <vt:lpstr>Բյուջետային ցիկլ</vt:lpstr>
      <vt:lpstr>ԲՅՈՒՋԵԻ ՊԼԱՆԱՎՈՐՈՒՄ ԵՎ ԿԱՏԱՐՈՒՄ</vt:lpstr>
      <vt:lpstr>2017 թվականի նպատակադրումները և արդյունքները</vt:lpstr>
      <vt:lpstr>2017 թվականի նպատակադրումները և արդյունքները</vt:lpstr>
      <vt:lpstr>2017 թվականի նպատակադրումները և արդյունքները</vt:lpstr>
      <vt:lpstr>2018 թվականի անելիքներ</vt:lpstr>
      <vt:lpstr>2018 թվականի անելիքներ</vt:lpstr>
      <vt:lpstr>2018 թվականի անելիքներ</vt:lpstr>
      <vt:lpstr> ՊԵՏԱԿԱՆ ԳՆՈՒՄՆԵՐ</vt:lpstr>
      <vt:lpstr>2017 թվականի նպատակադրումները և արդյունքները</vt:lpstr>
      <vt:lpstr>2017 թվականի նպատակադրումները և արդյունքները</vt:lpstr>
      <vt:lpstr>Էլեկտրոնային գնումների համակարգը օգտագործող պատվիրատուներ</vt:lpstr>
      <vt:lpstr>2015-2017թթ․ ՀՀ պետական բյուջեով գնումներին հատկացված միջոցները</vt:lpstr>
      <vt:lpstr>PowerPoint Presentation</vt:lpstr>
      <vt:lpstr> Գնումների մասնագետների վերապատրաստում 2017 թվական</vt:lpstr>
      <vt:lpstr>2018 թվականի անելիքներ</vt:lpstr>
      <vt:lpstr>Պենատա</vt:lpstr>
      <vt:lpstr>PowerPoint Presentation</vt:lpstr>
      <vt:lpstr>PowerPoint Presentation</vt:lpstr>
      <vt:lpstr>Պենատա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Lilit Sargsyan</dc:creator>
  <cp:lastModifiedBy>Gor Gevorgyan</cp:lastModifiedBy>
  <cp:revision>114</cp:revision>
  <cp:lastPrinted>2018-01-18T12:21:07Z</cp:lastPrinted>
  <dcterms:created xsi:type="dcterms:W3CDTF">2017-12-04T06:38:22Z</dcterms:created>
  <dcterms:modified xsi:type="dcterms:W3CDTF">2018-01-19T05:28:43Z</dcterms:modified>
</cp:coreProperties>
</file>